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7" r:id="rId5"/>
    <p:sldId id="273" r:id="rId6"/>
    <p:sldId id="276" r:id="rId7"/>
    <p:sldId id="277" r:id="rId8"/>
    <p:sldId id="278" r:id="rId9"/>
    <p:sldId id="279" r:id="rId10"/>
    <p:sldId id="28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A7AB"/>
    <a:srgbClr val="003750"/>
    <a:srgbClr val="00A9DB"/>
    <a:srgbClr val="93509E"/>
    <a:srgbClr val="E37222"/>
    <a:srgbClr val="9E3039"/>
    <a:srgbClr val="50C9B5"/>
    <a:srgbClr val="A79E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63"/>
    <p:restoredTop sz="94617"/>
  </p:normalViewPr>
  <p:slideViewPr>
    <p:cSldViewPr snapToGrid="0" snapToObjects="1">
      <p:cViewPr varScale="1">
        <p:scale>
          <a:sx n="89" d="100"/>
          <a:sy n="89" d="100"/>
        </p:scale>
        <p:origin x="430" y="2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k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9E50F-DA52-6F4A-B38D-09CB90A6D6B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828545"/>
            <a:ext cx="9144000" cy="1010603"/>
          </a:xfrm>
        </p:spPr>
        <p:txBody>
          <a:bodyPr anchor="b">
            <a:normAutofit/>
          </a:bodyPr>
          <a:lstStyle>
            <a:lvl1pPr algn="ctr">
              <a:defRPr sz="5400" b="0" i="0">
                <a:solidFill>
                  <a:schemeClr val="bg1"/>
                </a:solidFill>
                <a:latin typeface="DIN Pro Medium" panose="02000503040000020003" pitchFamily="2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67D74F-598D-5B44-ABC0-457B0F70563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90652"/>
            <a:ext cx="9144000" cy="43351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b="0" i="0">
                <a:solidFill>
                  <a:srgbClr val="00A9DB"/>
                </a:solidFill>
                <a:latin typeface="DIN Pro Medium" panose="02000503040000020003" pitchFamily="2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dirty="0"/>
              <a:t>Subhead Information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87D02DE-323A-E64E-A678-AFB0F3BD40D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4963" y="6302564"/>
            <a:ext cx="3902075" cy="34817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0" i="0">
                <a:solidFill>
                  <a:srgbClr val="A8A7AB"/>
                </a:solidFill>
                <a:latin typeface="Arno Pro Display" panose="02020502040506020403" pitchFamily="18" charset="0"/>
              </a:defRPr>
            </a:lvl1pPr>
            <a:lvl2pPr marL="457189" indent="0">
              <a:buNone/>
              <a:defRPr/>
            </a:lvl2pPr>
            <a:lvl5pPr>
              <a:defRPr/>
            </a:lvl5pPr>
          </a:lstStyle>
          <a:p>
            <a:pPr lvl="0"/>
            <a:r>
              <a:rPr lang="en-US" dirty="0"/>
              <a:t>Month 01, 2019</a:t>
            </a:r>
          </a:p>
        </p:txBody>
      </p:sp>
    </p:spTree>
    <p:extLst>
      <p:ext uri="{BB962C8B-B14F-4D97-AF65-F5344CB8AC3E}">
        <p14:creationId xmlns:p14="http://schemas.microsoft.com/office/powerpoint/2010/main" val="1123251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Divider_Dk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2861F46-05FF-D042-888F-35AF3BD5166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>
            <a:off x="3316940" y="2"/>
            <a:ext cx="8875059" cy="6857999"/>
          </a:xfrm>
          <a:prstGeom prst="rect">
            <a:avLst/>
          </a:prstGeom>
        </p:spPr>
      </p:pic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9C0BBE3-CBD7-6E40-AC5B-F1C92F6E04E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" y="2057400"/>
            <a:ext cx="12191999" cy="27432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 sz="1600" b="0" i="1">
                <a:latin typeface="DIN Pro Medium" panose="02000503040000020003" pitchFamily="2" charset="0"/>
              </a:defRPr>
            </a:lvl1pPr>
          </a:lstStyle>
          <a:p>
            <a:r>
              <a:rPr lang="en-US" dirty="0"/>
              <a:t>Click icon to add photo</a:t>
            </a:r>
          </a:p>
        </p:txBody>
      </p:sp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0424EBA5-80FD-304E-9847-07E1AD8DBF3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5591964"/>
            <a:ext cx="12192000" cy="50403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 b="0" i="0">
                <a:solidFill>
                  <a:schemeClr val="bg1"/>
                </a:solidFill>
                <a:latin typeface="DIN Pro Medium" panose="02000503040000020003" pitchFamily="2" charset="0"/>
              </a:defRPr>
            </a:lvl1pPr>
          </a:lstStyle>
          <a:p>
            <a:pPr lvl="0"/>
            <a:r>
              <a:rPr lang="en-US" dirty="0"/>
              <a:t>Section Divider</a:t>
            </a:r>
          </a:p>
        </p:txBody>
      </p:sp>
    </p:spTree>
    <p:extLst>
      <p:ext uri="{BB962C8B-B14F-4D97-AF65-F5344CB8AC3E}">
        <p14:creationId xmlns:p14="http://schemas.microsoft.com/office/powerpoint/2010/main" val="1604194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Divider_Lt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0424EBA5-80FD-304E-9847-07E1AD8DBF3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3176982"/>
            <a:ext cx="12192000" cy="50403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 b="0" i="0">
                <a:solidFill>
                  <a:schemeClr val="bg1"/>
                </a:solidFill>
                <a:latin typeface="DIN Pro Medium" panose="02000503040000020003" pitchFamily="2" charset="0"/>
              </a:defRPr>
            </a:lvl1pPr>
          </a:lstStyle>
          <a:p>
            <a:pPr lvl="0"/>
            <a:r>
              <a:rPr lang="en-US" dirty="0"/>
              <a:t>Section Divider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513DFC-655C-B749-839B-64665562B97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16941" y="2"/>
            <a:ext cx="887505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558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Divider_W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6723F92-C0F6-6C45-B8AC-E31FAEE9C9D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074568" y="0"/>
            <a:ext cx="8875059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B38567B-8BCF-044D-BB82-CD151A1338C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>
            <a:off x="-3807304" y="0"/>
            <a:ext cx="8875059" cy="6858000"/>
          </a:xfrm>
          <a:prstGeom prst="rect">
            <a:avLst/>
          </a:prstGeom>
        </p:spPr>
      </p:pic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89B1687-A257-5E43-AD37-2F379AD709A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439679" y="0"/>
            <a:ext cx="7320884" cy="6864350"/>
          </a:xfrm>
          <a:custGeom>
            <a:avLst/>
            <a:gdLst>
              <a:gd name="connsiteX0" fmla="*/ 0 w 7306962"/>
              <a:gd name="connsiteY0" fmla="*/ 2008640 h 6858000"/>
              <a:gd name="connsiteX1" fmla="*/ 2008640 w 7306962"/>
              <a:gd name="connsiteY1" fmla="*/ 0 h 6858000"/>
              <a:gd name="connsiteX2" fmla="*/ 5298322 w 7306962"/>
              <a:gd name="connsiteY2" fmla="*/ 0 h 6858000"/>
              <a:gd name="connsiteX3" fmla="*/ 7306962 w 7306962"/>
              <a:gd name="connsiteY3" fmla="*/ 2008640 h 6858000"/>
              <a:gd name="connsiteX4" fmla="*/ 7306962 w 7306962"/>
              <a:gd name="connsiteY4" fmla="*/ 4849360 h 6858000"/>
              <a:gd name="connsiteX5" fmla="*/ 5298322 w 7306962"/>
              <a:gd name="connsiteY5" fmla="*/ 6858000 h 6858000"/>
              <a:gd name="connsiteX6" fmla="*/ 2008640 w 7306962"/>
              <a:gd name="connsiteY6" fmla="*/ 6858000 h 6858000"/>
              <a:gd name="connsiteX7" fmla="*/ 0 w 7306962"/>
              <a:gd name="connsiteY7" fmla="*/ 4849360 h 6858000"/>
              <a:gd name="connsiteX8" fmla="*/ 0 w 7306962"/>
              <a:gd name="connsiteY8" fmla="*/ 2008640 h 6858000"/>
              <a:gd name="connsiteX0" fmla="*/ 0 w 7306962"/>
              <a:gd name="connsiteY0" fmla="*/ 2008640 h 6858000"/>
              <a:gd name="connsiteX1" fmla="*/ 2758284 w 7306962"/>
              <a:gd name="connsiteY1" fmla="*/ 0 h 6858000"/>
              <a:gd name="connsiteX2" fmla="*/ 5298322 w 7306962"/>
              <a:gd name="connsiteY2" fmla="*/ 0 h 6858000"/>
              <a:gd name="connsiteX3" fmla="*/ 7306962 w 7306962"/>
              <a:gd name="connsiteY3" fmla="*/ 2008640 h 6858000"/>
              <a:gd name="connsiteX4" fmla="*/ 7306962 w 7306962"/>
              <a:gd name="connsiteY4" fmla="*/ 4849360 h 6858000"/>
              <a:gd name="connsiteX5" fmla="*/ 5298322 w 7306962"/>
              <a:gd name="connsiteY5" fmla="*/ 6858000 h 6858000"/>
              <a:gd name="connsiteX6" fmla="*/ 2008640 w 7306962"/>
              <a:gd name="connsiteY6" fmla="*/ 6858000 h 6858000"/>
              <a:gd name="connsiteX7" fmla="*/ 0 w 7306962"/>
              <a:gd name="connsiteY7" fmla="*/ 4849360 h 6858000"/>
              <a:gd name="connsiteX8" fmla="*/ 0 w 7306962"/>
              <a:gd name="connsiteY8" fmla="*/ 2008640 h 6858000"/>
              <a:gd name="connsiteX0" fmla="*/ 0 w 7306962"/>
              <a:gd name="connsiteY0" fmla="*/ 2008640 h 6858000"/>
              <a:gd name="connsiteX1" fmla="*/ 2272251 w 7306962"/>
              <a:gd name="connsiteY1" fmla="*/ 0 h 6858000"/>
              <a:gd name="connsiteX2" fmla="*/ 5298322 w 7306962"/>
              <a:gd name="connsiteY2" fmla="*/ 0 h 6858000"/>
              <a:gd name="connsiteX3" fmla="*/ 7306962 w 7306962"/>
              <a:gd name="connsiteY3" fmla="*/ 2008640 h 6858000"/>
              <a:gd name="connsiteX4" fmla="*/ 7306962 w 7306962"/>
              <a:gd name="connsiteY4" fmla="*/ 4849360 h 6858000"/>
              <a:gd name="connsiteX5" fmla="*/ 5298322 w 7306962"/>
              <a:gd name="connsiteY5" fmla="*/ 6858000 h 6858000"/>
              <a:gd name="connsiteX6" fmla="*/ 2008640 w 7306962"/>
              <a:gd name="connsiteY6" fmla="*/ 6858000 h 6858000"/>
              <a:gd name="connsiteX7" fmla="*/ 0 w 7306962"/>
              <a:gd name="connsiteY7" fmla="*/ 4849360 h 6858000"/>
              <a:gd name="connsiteX8" fmla="*/ 0 w 7306962"/>
              <a:gd name="connsiteY8" fmla="*/ 2008640 h 6858000"/>
              <a:gd name="connsiteX0" fmla="*/ 0 w 7313312"/>
              <a:gd name="connsiteY0" fmla="*/ 1310140 h 6858000"/>
              <a:gd name="connsiteX1" fmla="*/ 2278601 w 7313312"/>
              <a:gd name="connsiteY1" fmla="*/ 0 h 6858000"/>
              <a:gd name="connsiteX2" fmla="*/ 5304672 w 7313312"/>
              <a:gd name="connsiteY2" fmla="*/ 0 h 6858000"/>
              <a:gd name="connsiteX3" fmla="*/ 7313312 w 7313312"/>
              <a:gd name="connsiteY3" fmla="*/ 2008640 h 6858000"/>
              <a:gd name="connsiteX4" fmla="*/ 7313312 w 7313312"/>
              <a:gd name="connsiteY4" fmla="*/ 4849360 h 6858000"/>
              <a:gd name="connsiteX5" fmla="*/ 5304672 w 7313312"/>
              <a:gd name="connsiteY5" fmla="*/ 6858000 h 6858000"/>
              <a:gd name="connsiteX6" fmla="*/ 2014990 w 7313312"/>
              <a:gd name="connsiteY6" fmla="*/ 6858000 h 6858000"/>
              <a:gd name="connsiteX7" fmla="*/ 6350 w 7313312"/>
              <a:gd name="connsiteY7" fmla="*/ 4849360 h 6858000"/>
              <a:gd name="connsiteX8" fmla="*/ 0 w 7313312"/>
              <a:gd name="connsiteY8" fmla="*/ 1310140 h 6858000"/>
              <a:gd name="connsiteX0" fmla="*/ 611 w 7313923"/>
              <a:gd name="connsiteY0" fmla="*/ 1310140 h 6858000"/>
              <a:gd name="connsiteX1" fmla="*/ 2279212 w 7313923"/>
              <a:gd name="connsiteY1" fmla="*/ 0 h 6858000"/>
              <a:gd name="connsiteX2" fmla="*/ 5305283 w 7313923"/>
              <a:gd name="connsiteY2" fmla="*/ 0 h 6858000"/>
              <a:gd name="connsiteX3" fmla="*/ 7313923 w 7313923"/>
              <a:gd name="connsiteY3" fmla="*/ 2008640 h 6858000"/>
              <a:gd name="connsiteX4" fmla="*/ 7313923 w 7313923"/>
              <a:gd name="connsiteY4" fmla="*/ 4849360 h 6858000"/>
              <a:gd name="connsiteX5" fmla="*/ 5305283 w 7313923"/>
              <a:gd name="connsiteY5" fmla="*/ 6858000 h 6858000"/>
              <a:gd name="connsiteX6" fmla="*/ 2015601 w 7313923"/>
              <a:gd name="connsiteY6" fmla="*/ 6858000 h 6858000"/>
              <a:gd name="connsiteX7" fmla="*/ 611 w 7313923"/>
              <a:gd name="connsiteY7" fmla="*/ 5547860 h 6858000"/>
              <a:gd name="connsiteX8" fmla="*/ 611 w 7313923"/>
              <a:gd name="connsiteY8" fmla="*/ 1310140 h 6858000"/>
              <a:gd name="connsiteX0" fmla="*/ 611 w 7313923"/>
              <a:gd name="connsiteY0" fmla="*/ 1310140 h 6858000"/>
              <a:gd name="connsiteX1" fmla="*/ 2279212 w 7313923"/>
              <a:gd name="connsiteY1" fmla="*/ 0 h 6858000"/>
              <a:gd name="connsiteX2" fmla="*/ 5305283 w 7313923"/>
              <a:gd name="connsiteY2" fmla="*/ 0 h 6858000"/>
              <a:gd name="connsiteX3" fmla="*/ 7313923 w 7313923"/>
              <a:gd name="connsiteY3" fmla="*/ 2008640 h 6858000"/>
              <a:gd name="connsiteX4" fmla="*/ 7313923 w 7313923"/>
              <a:gd name="connsiteY4" fmla="*/ 4849360 h 6858000"/>
              <a:gd name="connsiteX5" fmla="*/ 5305283 w 7313923"/>
              <a:gd name="connsiteY5" fmla="*/ 6858000 h 6858000"/>
              <a:gd name="connsiteX6" fmla="*/ 3139551 w 7313923"/>
              <a:gd name="connsiteY6" fmla="*/ 6851650 h 6858000"/>
              <a:gd name="connsiteX7" fmla="*/ 611 w 7313923"/>
              <a:gd name="connsiteY7" fmla="*/ 5547860 h 6858000"/>
              <a:gd name="connsiteX8" fmla="*/ 611 w 7313923"/>
              <a:gd name="connsiteY8" fmla="*/ 1310140 h 6858000"/>
              <a:gd name="connsiteX0" fmla="*/ 611 w 7313923"/>
              <a:gd name="connsiteY0" fmla="*/ 1310140 h 6858000"/>
              <a:gd name="connsiteX1" fmla="*/ 2279212 w 7313923"/>
              <a:gd name="connsiteY1" fmla="*/ 0 h 6858000"/>
              <a:gd name="connsiteX2" fmla="*/ 5305283 w 7313923"/>
              <a:gd name="connsiteY2" fmla="*/ 0 h 6858000"/>
              <a:gd name="connsiteX3" fmla="*/ 7313923 w 7313923"/>
              <a:gd name="connsiteY3" fmla="*/ 2008640 h 6858000"/>
              <a:gd name="connsiteX4" fmla="*/ 7313923 w 7313923"/>
              <a:gd name="connsiteY4" fmla="*/ 4849360 h 6858000"/>
              <a:gd name="connsiteX5" fmla="*/ 5305283 w 7313923"/>
              <a:gd name="connsiteY5" fmla="*/ 6858000 h 6858000"/>
              <a:gd name="connsiteX6" fmla="*/ 2263251 w 7313923"/>
              <a:gd name="connsiteY6" fmla="*/ 6858000 h 6858000"/>
              <a:gd name="connsiteX7" fmla="*/ 611 w 7313923"/>
              <a:gd name="connsiteY7" fmla="*/ 5547860 h 6858000"/>
              <a:gd name="connsiteX8" fmla="*/ 611 w 7313923"/>
              <a:gd name="connsiteY8" fmla="*/ 1310140 h 6858000"/>
              <a:gd name="connsiteX0" fmla="*/ 611 w 7313923"/>
              <a:gd name="connsiteY0" fmla="*/ 1310140 h 6864350"/>
              <a:gd name="connsiteX1" fmla="*/ 2279212 w 7313923"/>
              <a:gd name="connsiteY1" fmla="*/ 0 h 6864350"/>
              <a:gd name="connsiteX2" fmla="*/ 5305283 w 7313923"/>
              <a:gd name="connsiteY2" fmla="*/ 0 h 6864350"/>
              <a:gd name="connsiteX3" fmla="*/ 7313923 w 7313923"/>
              <a:gd name="connsiteY3" fmla="*/ 2008640 h 6864350"/>
              <a:gd name="connsiteX4" fmla="*/ 7313923 w 7313923"/>
              <a:gd name="connsiteY4" fmla="*/ 4849360 h 6864350"/>
              <a:gd name="connsiteX5" fmla="*/ 5305283 w 7313923"/>
              <a:gd name="connsiteY5" fmla="*/ 6858000 h 6864350"/>
              <a:gd name="connsiteX6" fmla="*/ 2244201 w 7313923"/>
              <a:gd name="connsiteY6" fmla="*/ 6864350 h 6864350"/>
              <a:gd name="connsiteX7" fmla="*/ 611 w 7313923"/>
              <a:gd name="connsiteY7" fmla="*/ 5547860 h 6864350"/>
              <a:gd name="connsiteX8" fmla="*/ 611 w 7313923"/>
              <a:gd name="connsiteY8" fmla="*/ 1310140 h 6864350"/>
              <a:gd name="connsiteX0" fmla="*/ 611 w 7313923"/>
              <a:gd name="connsiteY0" fmla="*/ 1310140 h 6864350"/>
              <a:gd name="connsiteX1" fmla="*/ 2279212 w 7313923"/>
              <a:gd name="connsiteY1" fmla="*/ 0 h 6864350"/>
              <a:gd name="connsiteX2" fmla="*/ 5305283 w 7313923"/>
              <a:gd name="connsiteY2" fmla="*/ 0 h 6864350"/>
              <a:gd name="connsiteX3" fmla="*/ 7313923 w 7313923"/>
              <a:gd name="connsiteY3" fmla="*/ 2008640 h 6864350"/>
              <a:gd name="connsiteX4" fmla="*/ 7313923 w 7313923"/>
              <a:gd name="connsiteY4" fmla="*/ 4849360 h 6864350"/>
              <a:gd name="connsiteX5" fmla="*/ 4638533 w 7313923"/>
              <a:gd name="connsiteY5" fmla="*/ 6851650 h 6864350"/>
              <a:gd name="connsiteX6" fmla="*/ 2244201 w 7313923"/>
              <a:gd name="connsiteY6" fmla="*/ 6864350 h 6864350"/>
              <a:gd name="connsiteX7" fmla="*/ 611 w 7313923"/>
              <a:gd name="connsiteY7" fmla="*/ 5547860 h 6864350"/>
              <a:gd name="connsiteX8" fmla="*/ 611 w 7313923"/>
              <a:gd name="connsiteY8" fmla="*/ 1310140 h 6864350"/>
              <a:gd name="connsiteX0" fmla="*/ 611 w 7313923"/>
              <a:gd name="connsiteY0" fmla="*/ 1310140 h 6864350"/>
              <a:gd name="connsiteX1" fmla="*/ 2279212 w 7313923"/>
              <a:gd name="connsiteY1" fmla="*/ 0 h 6864350"/>
              <a:gd name="connsiteX2" fmla="*/ 5305283 w 7313923"/>
              <a:gd name="connsiteY2" fmla="*/ 0 h 6864350"/>
              <a:gd name="connsiteX3" fmla="*/ 7313923 w 7313923"/>
              <a:gd name="connsiteY3" fmla="*/ 2008640 h 6864350"/>
              <a:gd name="connsiteX4" fmla="*/ 7313923 w 7313923"/>
              <a:gd name="connsiteY4" fmla="*/ 4849360 h 6864350"/>
              <a:gd name="connsiteX5" fmla="*/ 5038583 w 7313923"/>
              <a:gd name="connsiteY5" fmla="*/ 6864350 h 6864350"/>
              <a:gd name="connsiteX6" fmla="*/ 2244201 w 7313923"/>
              <a:gd name="connsiteY6" fmla="*/ 6864350 h 6864350"/>
              <a:gd name="connsiteX7" fmla="*/ 611 w 7313923"/>
              <a:gd name="connsiteY7" fmla="*/ 5547860 h 6864350"/>
              <a:gd name="connsiteX8" fmla="*/ 611 w 7313923"/>
              <a:gd name="connsiteY8" fmla="*/ 1310140 h 6864350"/>
              <a:gd name="connsiteX0" fmla="*/ 611 w 7320273"/>
              <a:gd name="connsiteY0" fmla="*/ 1310140 h 6864350"/>
              <a:gd name="connsiteX1" fmla="*/ 2279212 w 7320273"/>
              <a:gd name="connsiteY1" fmla="*/ 0 h 6864350"/>
              <a:gd name="connsiteX2" fmla="*/ 5305283 w 7320273"/>
              <a:gd name="connsiteY2" fmla="*/ 0 h 6864350"/>
              <a:gd name="connsiteX3" fmla="*/ 7313923 w 7320273"/>
              <a:gd name="connsiteY3" fmla="*/ 2008640 h 6864350"/>
              <a:gd name="connsiteX4" fmla="*/ 7320273 w 7320273"/>
              <a:gd name="connsiteY4" fmla="*/ 5541510 h 6864350"/>
              <a:gd name="connsiteX5" fmla="*/ 5038583 w 7320273"/>
              <a:gd name="connsiteY5" fmla="*/ 6864350 h 6864350"/>
              <a:gd name="connsiteX6" fmla="*/ 2244201 w 7320273"/>
              <a:gd name="connsiteY6" fmla="*/ 6864350 h 6864350"/>
              <a:gd name="connsiteX7" fmla="*/ 611 w 7320273"/>
              <a:gd name="connsiteY7" fmla="*/ 5547860 h 6864350"/>
              <a:gd name="connsiteX8" fmla="*/ 611 w 7320273"/>
              <a:gd name="connsiteY8" fmla="*/ 1310140 h 6864350"/>
              <a:gd name="connsiteX0" fmla="*/ 611 w 7320884"/>
              <a:gd name="connsiteY0" fmla="*/ 1310140 h 6864350"/>
              <a:gd name="connsiteX1" fmla="*/ 2279212 w 7320884"/>
              <a:gd name="connsiteY1" fmla="*/ 0 h 6864350"/>
              <a:gd name="connsiteX2" fmla="*/ 5305283 w 7320884"/>
              <a:gd name="connsiteY2" fmla="*/ 0 h 6864350"/>
              <a:gd name="connsiteX3" fmla="*/ 7320273 w 7320884"/>
              <a:gd name="connsiteY3" fmla="*/ 1322840 h 6864350"/>
              <a:gd name="connsiteX4" fmla="*/ 7320273 w 7320884"/>
              <a:gd name="connsiteY4" fmla="*/ 5541510 h 6864350"/>
              <a:gd name="connsiteX5" fmla="*/ 5038583 w 7320884"/>
              <a:gd name="connsiteY5" fmla="*/ 6864350 h 6864350"/>
              <a:gd name="connsiteX6" fmla="*/ 2244201 w 7320884"/>
              <a:gd name="connsiteY6" fmla="*/ 6864350 h 6864350"/>
              <a:gd name="connsiteX7" fmla="*/ 611 w 7320884"/>
              <a:gd name="connsiteY7" fmla="*/ 5547860 h 6864350"/>
              <a:gd name="connsiteX8" fmla="*/ 611 w 7320884"/>
              <a:gd name="connsiteY8" fmla="*/ 1310140 h 6864350"/>
              <a:gd name="connsiteX0" fmla="*/ 611 w 7320884"/>
              <a:gd name="connsiteY0" fmla="*/ 1310140 h 6864350"/>
              <a:gd name="connsiteX1" fmla="*/ 2279212 w 7320884"/>
              <a:gd name="connsiteY1" fmla="*/ 0 h 6864350"/>
              <a:gd name="connsiteX2" fmla="*/ 4479783 w 7320884"/>
              <a:gd name="connsiteY2" fmla="*/ 12700 h 6864350"/>
              <a:gd name="connsiteX3" fmla="*/ 7320273 w 7320884"/>
              <a:gd name="connsiteY3" fmla="*/ 1322840 h 6864350"/>
              <a:gd name="connsiteX4" fmla="*/ 7320273 w 7320884"/>
              <a:gd name="connsiteY4" fmla="*/ 5541510 h 6864350"/>
              <a:gd name="connsiteX5" fmla="*/ 5038583 w 7320884"/>
              <a:gd name="connsiteY5" fmla="*/ 6864350 h 6864350"/>
              <a:gd name="connsiteX6" fmla="*/ 2244201 w 7320884"/>
              <a:gd name="connsiteY6" fmla="*/ 6864350 h 6864350"/>
              <a:gd name="connsiteX7" fmla="*/ 611 w 7320884"/>
              <a:gd name="connsiteY7" fmla="*/ 5547860 h 6864350"/>
              <a:gd name="connsiteX8" fmla="*/ 611 w 7320884"/>
              <a:gd name="connsiteY8" fmla="*/ 1310140 h 6864350"/>
              <a:gd name="connsiteX0" fmla="*/ 611 w 7320884"/>
              <a:gd name="connsiteY0" fmla="*/ 1310140 h 6864350"/>
              <a:gd name="connsiteX1" fmla="*/ 2279212 w 7320884"/>
              <a:gd name="connsiteY1" fmla="*/ 0 h 6864350"/>
              <a:gd name="connsiteX2" fmla="*/ 5051283 w 7320884"/>
              <a:gd name="connsiteY2" fmla="*/ 6350 h 6864350"/>
              <a:gd name="connsiteX3" fmla="*/ 7320273 w 7320884"/>
              <a:gd name="connsiteY3" fmla="*/ 1322840 h 6864350"/>
              <a:gd name="connsiteX4" fmla="*/ 7320273 w 7320884"/>
              <a:gd name="connsiteY4" fmla="*/ 5541510 h 6864350"/>
              <a:gd name="connsiteX5" fmla="*/ 5038583 w 7320884"/>
              <a:gd name="connsiteY5" fmla="*/ 6864350 h 6864350"/>
              <a:gd name="connsiteX6" fmla="*/ 2244201 w 7320884"/>
              <a:gd name="connsiteY6" fmla="*/ 6864350 h 6864350"/>
              <a:gd name="connsiteX7" fmla="*/ 611 w 7320884"/>
              <a:gd name="connsiteY7" fmla="*/ 5547860 h 6864350"/>
              <a:gd name="connsiteX8" fmla="*/ 611 w 7320884"/>
              <a:gd name="connsiteY8" fmla="*/ 1310140 h 6864350"/>
              <a:gd name="connsiteX0" fmla="*/ 611 w 7320884"/>
              <a:gd name="connsiteY0" fmla="*/ 1316490 h 6870700"/>
              <a:gd name="connsiteX1" fmla="*/ 2279212 w 7320884"/>
              <a:gd name="connsiteY1" fmla="*/ 6350 h 6870700"/>
              <a:gd name="connsiteX2" fmla="*/ 5044933 w 7320884"/>
              <a:gd name="connsiteY2" fmla="*/ 0 h 6870700"/>
              <a:gd name="connsiteX3" fmla="*/ 7320273 w 7320884"/>
              <a:gd name="connsiteY3" fmla="*/ 1329190 h 6870700"/>
              <a:gd name="connsiteX4" fmla="*/ 7320273 w 7320884"/>
              <a:gd name="connsiteY4" fmla="*/ 5547860 h 6870700"/>
              <a:gd name="connsiteX5" fmla="*/ 5038583 w 7320884"/>
              <a:gd name="connsiteY5" fmla="*/ 6870700 h 6870700"/>
              <a:gd name="connsiteX6" fmla="*/ 2244201 w 7320884"/>
              <a:gd name="connsiteY6" fmla="*/ 6870700 h 6870700"/>
              <a:gd name="connsiteX7" fmla="*/ 611 w 7320884"/>
              <a:gd name="connsiteY7" fmla="*/ 5554210 h 6870700"/>
              <a:gd name="connsiteX8" fmla="*/ 611 w 7320884"/>
              <a:gd name="connsiteY8" fmla="*/ 1316490 h 6870700"/>
              <a:gd name="connsiteX0" fmla="*/ 611 w 7320884"/>
              <a:gd name="connsiteY0" fmla="*/ 1310140 h 6864350"/>
              <a:gd name="connsiteX1" fmla="*/ 2279212 w 7320884"/>
              <a:gd name="connsiteY1" fmla="*/ 0 h 6864350"/>
              <a:gd name="connsiteX2" fmla="*/ 4930633 w 7320884"/>
              <a:gd name="connsiteY2" fmla="*/ 406400 h 6864350"/>
              <a:gd name="connsiteX3" fmla="*/ 7320273 w 7320884"/>
              <a:gd name="connsiteY3" fmla="*/ 1322840 h 6864350"/>
              <a:gd name="connsiteX4" fmla="*/ 7320273 w 7320884"/>
              <a:gd name="connsiteY4" fmla="*/ 5541510 h 6864350"/>
              <a:gd name="connsiteX5" fmla="*/ 5038583 w 7320884"/>
              <a:gd name="connsiteY5" fmla="*/ 6864350 h 6864350"/>
              <a:gd name="connsiteX6" fmla="*/ 2244201 w 7320884"/>
              <a:gd name="connsiteY6" fmla="*/ 6864350 h 6864350"/>
              <a:gd name="connsiteX7" fmla="*/ 611 w 7320884"/>
              <a:gd name="connsiteY7" fmla="*/ 5547860 h 6864350"/>
              <a:gd name="connsiteX8" fmla="*/ 611 w 7320884"/>
              <a:gd name="connsiteY8" fmla="*/ 1310140 h 6864350"/>
              <a:gd name="connsiteX0" fmla="*/ 611 w 7320884"/>
              <a:gd name="connsiteY0" fmla="*/ 1310140 h 6864350"/>
              <a:gd name="connsiteX1" fmla="*/ 2279212 w 7320884"/>
              <a:gd name="connsiteY1" fmla="*/ 0 h 6864350"/>
              <a:gd name="connsiteX2" fmla="*/ 5057633 w 7320884"/>
              <a:gd name="connsiteY2" fmla="*/ 0 h 6864350"/>
              <a:gd name="connsiteX3" fmla="*/ 7320273 w 7320884"/>
              <a:gd name="connsiteY3" fmla="*/ 1322840 h 6864350"/>
              <a:gd name="connsiteX4" fmla="*/ 7320273 w 7320884"/>
              <a:gd name="connsiteY4" fmla="*/ 5541510 h 6864350"/>
              <a:gd name="connsiteX5" fmla="*/ 5038583 w 7320884"/>
              <a:gd name="connsiteY5" fmla="*/ 6864350 h 6864350"/>
              <a:gd name="connsiteX6" fmla="*/ 2244201 w 7320884"/>
              <a:gd name="connsiteY6" fmla="*/ 6864350 h 6864350"/>
              <a:gd name="connsiteX7" fmla="*/ 611 w 7320884"/>
              <a:gd name="connsiteY7" fmla="*/ 5547860 h 6864350"/>
              <a:gd name="connsiteX8" fmla="*/ 611 w 7320884"/>
              <a:gd name="connsiteY8" fmla="*/ 1310140 h 6864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320884" h="6864350">
                <a:moveTo>
                  <a:pt x="611" y="1310140"/>
                </a:moveTo>
                <a:lnTo>
                  <a:pt x="2279212" y="0"/>
                </a:lnTo>
                <a:lnTo>
                  <a:pt x="5057633" y="0"/>
                </a:lnTo>
                <a:lnTo>
                  <a:pt x="7320273" y="1322840"/>
                </a:lnTo>
                <a:cubicBezTo>
                  <a:pt x="7322390" y="2500463"/>
                  <a:pt x="7318156" y="4363887"/>
                  <a:pt x="7320273" y="5541510"/>
                </a:cubicBezTo>
                <a:lnTo>
                  <a:pt x="5038583" y="6864350"/>
                </a:lnTo>
                <a:lnTo>
                  <a:pt x="2244201" y="6864350"/>
                </a:lnTo>
                <a:lnTo>
                  <a:pt x="611" y="5547860"/>
                </a:lnTo>
                <a:cubicBezTo>
                  <a:pt x="-1506" y="4368120"/>
                  <a:pt x="2728" y="2489880"/>
                  <a:pt x="611" y="131014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 b="0" i="1">
                <a:latin typeface="DIN Pro Medium" panose="02000503040000020003" pitchFamily="2" charset="0"/>
              </a:defRPr>
            </a:lvl1pPr>
          </a:lstStyle>
          <a:p>
            <a:r>
              <a:rPr lang="en-US" dirty="0"/>
              <a:t>Click icon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8E4C4D-CE22-D049-AD9D-53BC10A015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8938" y="2855226"/>
            <a:ext cx="5303063" cy="1147548"/>
          </a:xfrm>
          <a:solidFill>
            <a:srgbClr val="003750"/>
          </a:solidFill>
        </p:spPr>
        <p:txBody>
          <a:bodyPr>
            <a:normAutofit/>
          </a:bodyPr>
          <a:lstStyle>
            <a:lvl1pPr algn="ctr">
              <a:defRPr sz="3200" b="0" i="0">
                <a:solidFill>
                  <a:schemeClr val="bg1">
                    <a:lumMod val="95000"/>
                  </a:schemeClr>
                </a:solidFill>
                <a:latin typeface="DIN Pro Medium" panose="02000503040000020003" pitchFamily="2" charset="0"/>
              </a:defRPr>
            </a:lvl1pPr>
          </a:lstStyle>
          <a:p>
            <a:r>
              <a:rPr lang="en-US" dirty="0"/>
              <a:t>Section Divider</a:t>
            </a:r>
          </a:p>
        </p:txBody>
      </p:sp>
    </p:spTree>
    <p:extLst>
      <p:ext uri="{BB962C8B-B14F-4D97-AF65-F5344CB8AC3E}">
        <p14:creationId xmlns:p14="http://schemas.microsoft.com/office/powerpoint/2010/main" val="2649784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lide_Dk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2AC3CA6-DE08-9949-BCF8-5BD7973F719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0800000">
            <a:off x="4762753" y="2"/>
            <a:ext cx="7429247" cy="5740781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A0B952-6A8B-D54D-9D82-6DE5CABC54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14425" y="2406651"/>
            <a:ext cx="5486400" cy="18081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1" i="1">
                <a:solidFill>
                  <a:schemeClr val="bg1"/>
                </a:solidFill>
                <a:latin typeface="Arno Pro Semibold Italic Displa" panose="02020502040506020403" pitchFamily="18" charset="0"/>
              </a:defRPr>
            </a:lvl1pPr>
            <a:lvl2pPr>
              <a:defRPr b="1" i="1">
                <a:latin typeface="Arno Pro Semibold Italic Displa" panose="02020502040506020403" pitchFamily="18" charset="0"/>
              </a:defRPr>
            </a:lvl2pPr>
            <a:lvl3pPr>
              <a:defRPr b="1" i="1">
                <a:latin typeface="Arno Pro Semibold Italic Displa" panose="02020502040506020403" pitchFamily="18" charset="0"/>
              </a:defRPr>
            </a:lvl3pPr>
            <a:lvl4pPr>
              <a:defRPr b="1" i="1">
                <a:latin typeface="Arno Pro Semibold Italic Displa" panose="02020502040506020403" pitchFamily="18" charset="0"/>
              </a:defRPr>
            </a:lvl4pPr>
            <a:lvl5pPr>
              <a:defRPr b="1" i="1">
                <a:latin typeface="Arno Pro Semibold Italic Displa" panose="02020502040506020403" pitchFamily="18" charset="0"/>
              </a:defRPr>
            </a:lvl5pPr>
          </a:lstStyle>
          <a:p>
            <a:pPr lvl="0"/>
            <a:r>
              <a:rPr lang="en-US" dirty="0"/>
              <a:t>This is what a quote would look like here.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4DB4F4-F3FD-9B47-AC36-60CFF2067E4A}"/>
              </a:ext>
            </a:extLst>
          </p:cNvPr>
          <p:cNvSpPr txBox="1"/>
          <p:nvPr userDrawn="1"/>
        </p:nvSpPr>
        <p:spPr>
          <a:xfrm>
            <a:off x="1061645" y="1353874"/>
            <a:ext cx="1148156" cy="26468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600" b="1" i="0" dirty="0">
                <a:ln w="19050">
                  <a:solidFill>
                    <a:srgbClr val="00A9DB"/>
                  </a:solidFill>
                </a:ln>
                <a:noFill/>
                <a:latin typeface="Arno Pro Bold Display" panose="02020502040506020403" pitchFamily="18" charset="0"/>
              </a:rPr>
              <a:t>“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C438E7D-B535-6948-8E7E-96B8BC7F7AC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27126" y="4214815"/>
            <a:ext cx="3994151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rgbClr val="00A9DB"/>
                </a:solidFill>
                <a:latin typeface="DIN Pro Medium" panose="02000503040000020003" pitchFamily="2" charset="0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510C4C4F-0247-4C4F-924E-4E5A308F87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7126" y="4524199"/>
            <a:ext cx="3994151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0" i="0">
                <a:solidFill>
                  <a:srgbClr val="00A9DB"/>
                </a:solidFill>
                <a:latin typeface="DIN Pro Medium" panose="02000503040000020003" pitchFamily="2" charset="0"/>
              </a:defRPr>
            </a:lvl1pPr>
          </a:lstStyle>
          <a:p>
            <a:pPr lvl="0"/>
            <a:r>
              <a:rPr lang="en-US" dirty="0"/>
              <a:t>Title or additional info</a:t>
            </a:r>
          </a:p>
        </p:txBody>
      </p:sp>
    </p:spTree>
    <p:extLst>
      <p:ext uri="{BB962C8B-B14F-4D97-AF65-F5344CB8AC3E}">
        <p14:creationId xmlns:p14="http://schemas.microsoft.com/office/powerpoint/2010/main" val="933772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lide_Lt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FA2A6E-3366-A74A-A91B-802B25004DF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>
            <a:off x="3316941" y="2"/>
            <a:ext cx="8875059" cy="6857999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A0B952-6A8B-D54D-9D82-6DE5CABC54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14425" y="2406651"/>
            <a:ext cx="5486400" cy="18081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1" i="1">
                <a:solidFill>
                  <a:srgbClr val="003750"/>
                </a:solidFill>
                <a:latin typeface="Arno Pro Semibold Italic Displa" panose="02020502040506020403" pitchFamily="18" charset="0"/>
              </a:defRPr>
            </a:lvl1pPr>
            <a:lvl2pPr>
              <a:defRPr b="1" i="1">
                <a:latin typeface="Arno Pro Semibold Italic Displa" panose="02020502040506020403" pitchFamily="18" charset="0"/>
              </a:defRPr>
            </a:lvl2pPr>
            <a:lvl3pPr>
              <a:defRPr b="1" i="1">
                <a:latin typeface="Arno Pro Semibold Italic Displa" panose="02020502040506020403" pitchFamily="18" charset="0"/>
              </a:defRPr>
            </a:lvl3pPr>
            <a:lvl4pPr>
              <a:defRPr b="1" i="1">
                <a:latin typeface="Arno Pro Semibold Italic Displa" panose="02020502040506020403" pitchFamily="18" charset="0"/>
              </a:defRPr>
            </a:lvl4pPr>
            <a:lvl5pPr>
              <a:defRPr b="1" i="1">
                <a:latin typeface="Arno Pro Semibold Italic Displa" panose="02020502040506020403" pitchFamily="18" charset="0"/>
              </a:defRPr>
            </a:lvl5pPr>
          </a:lstStyle>
          <a:p>
            <a:pPr lvl="0"/>
            <a:r>
              <a:rPr lang="en-US" dirty="0"/>
              <a:t>This is what a quote would look like here.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4DB4F4-F3FD-9B47-AC36-60CFF2067E4A}"/>
              </a:ext>
            </a:extLst>
          </p:cNvPr>
          <p:cNvSpPr txBox="1"/>
          <p:nvPr userDrawn="1"/>
        </p:nvSpPr>
        <p:spPr>
          <a:xfrm>
            <a:off x="1061645" y="1353874"/>
            <a:ext cx="1148156" cy="26468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600" b="1" i="0" dirty="0">
                <a:ln w="19050">
                  <a:solidFill>
                    <a:srgbClr val="00A9DB"/>
                  </a:solidFill>
                </a:ln>
                <a:noFill/>
                <a:latin typeface="Arno Pro Bold Display" panose="02020502040506020403" pitchFamily="18" charset="0"/>
              </a:rPr>
              <a:t>“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C438E7D-B535-6948-8E7E-96B8BC7F7AC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27126" y="4214815"/>
            <a:ext cx="3994151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rgbClr val="00A9DB"/>
                </a:solidFill>
                <a:latin typeface="DIN Pro Medium" panose="02000503040000020003" pitchFamily="2" charset="0"/>
              </a:defRPr>
            </a:lvl1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510C4C4F-0247-4C4F-924E-4E5A308F87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7126" y="4524199"/>
            <a:ext cx="3994151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0" i="0">
                <a:solidFill>
                  <a:srgbClr val="00A9DB"/>
                </a:solidFill>
                <a:latin typeface="DIN Pro Medium" panose="02000503040000020003" pitchFamily="2" charset="0"/>
              </a:defRPr>
            </a:lvl1pPr>
          </a:lstStyle>
          <a:p>
            <a:pPr lvl="0"/>
            <a:r>
              <a:rPr lang="en-US" dirty="0"/>
              <a:t>Title or additional info</a:t>
            </a:r>
          </a:p>
        </p:txBody>
      </p:sp>
    </p:spTree>
    <p:extLst>
      <p:ext uri="{BB962C8B-B14F-4D97-AF65-F5344CB8AC3E}">
        <p14:creationId xmlns:p14="http://schemas.microsoft.com/office/powerpoint/2010/main" val="33137872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HexImages_Dk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EC983E3-C74C-C249-8B9A-3CD7CD4327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42229" y="2"/>
            <a:ext cx="8875059" cy="68579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66C2BC-42D3-7148-9BAE-F3F8EE886F7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 flipV="1">
            <a:off x="-1281188" y="3948698"/>
            <a:ext cx="9091864" cy="7025531"/>
          </a:xfrm>
          <a:prstGeom prst="rect">
            <a:avLst/>
          </a:prstGeom>
        </p:spPr>
      </p:pic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5EB0EC3-F2A8-B840-BAA5-1BCC3565947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999562" y="2991328"/>
            <a:ext cx="4033319" cy="3897152"/>
          </a:xfrm>
          <a:custGeom>
            <a:avLst/>
            <a:gdLst>
              <a:gd name="connsiteX0" fmla="*/ -11 w 4055543"/>
              <a:gd name="connsiteY0" fmla="*/ 2486990 h 3867150"/>
              <a:gd name="connsiteX1" fmla="*/ 401623 w 4055543"/>
              <a:gd name="connsiteY1" fmla="*/ 765940 h 3867150"/>
              <a:gd name="connsiteX2" fmla="*/ 2027772 w 4055543"/>
              <a:gd name="connsiteY2" fmla="*/ 0 h 3867150"/>
              <a:gd name="connsiteX3" fmla="*/ 3653920 w 4055543"/>
              <a:gd name="connsiteY3" fmla="*/ 765940 h 3867150"/>
              <a:gd name="connsiteX4" fmla="*/ 4055554 w 4055543"/>
              <a:gd name="connsiteY4" fmla="*/ 2486990 h 3867150"/>
              <a:gd name="connsiteX5" fmla="*/ 2930210 w 4055543"/>
              <a:gd name="connsiteY5" fmla="*/ 3867170 h 3867150"/>
              <a:gd name="connsiteX6" fmla="*/ 1125333 w 4055543"/>
              <a:gd name="connsiteY6" fmla="*/ 3867170 h 3867150"/>
              <a:gd name="connsiteX7" fmla="*/ -11 w 4055543"/>
              <a:gd name="connsiteY7" fmla="*/ 2486990 h 3867150"/>
              <a:gd name="connsiteX0" fmla="*/ 0 w 4055565"/>
              <a:gd name="connsiteY0" fmla="*/ 2486990 h 3867170"/>
              <a:gd name="connsiteX1" fmla="*/ 401634 w 4055565"/>
              <a:gd name="connsiteY1" fmla="*/ 765940 h 3867170"/>
              <a:gd name="connsiteX2" fmla="*/ 2027783 w 4055565"/>
              <a:gd name="connsiteY2" fmla="*/ 0 h 3867170"/>
              <a:gd name="connsiteX3" fmla="*/ 4043676 w 4055565"/>
              <a:gd name="connsiteY3" fmla="*/ 1140694 h 3867170"/>
              <a:gd name="connsiteX4" fmla="*/ 4055565 w 4055565"/>
              <a:gd name="connsiteY4" fmla="*/ 2486990 h 3867170"/>
              <a:gd name="connsiteX5" fmla="*/ 2930221 w 4055565"/>
              <a:gd name="connsiteY5" fmla="*/ 3867170 h 3867170"/>
              <a:gd name="connsiteX6" fmla="*/ 1125344 w 4055565"/>
              <a:gd name="connsiteY6" fmla="*/ 3867170 h 3867170"/>
              <a:gd name="connsiteX7" fmla="*/ 0 w 4055565"/>
              <a:gd name="connsiteY7" fmla="*/ 2486990 h 3867170"/>
              <a:gd name="connsiteX0" fmla="*/ 0 w 4044322"/>
              <a:gd name="connsiteY0" fmla="*/ 2486990 h 3867170"/>
              <a:gd name="connsiteX1" fmla="*/ 401634 w 4044322"/>
              <a:gd name="connsiteY1" fmla="*/ 765940 h 3867170"/>
              <a:gd name="connsiteX2" fmla="*/ 2027783 w 4044322"/>
              <a:gd name="connsiteY2" fmla="*/ 0 h 3867170"/>
              <a:gd name="connsiteX3" fmla="*/ 4043676 w 4044322"/>
              <a:gd name="connsiteY3" fmla="*/ 1140694 h 3867170"/>
              <a:gd name="connsiteX4" fmla="*/ 4044322 w 4044322"/>
              <a:gd name="connsiteY4" fmla="*/ 3480088 h 3867170"/>
              <a:gd name="connsiteX5" fmla="*/ 2930221 w 4044322"/>
              <a:gd name="connsiteY5" fmla="*/ 3867170 h 3867170"/>
              <a:gd name="connsiteX6" fmla="*/ 1125344 w 4044322"/>
              <a:gd name="connsiteY6" fmla="*/ 3867170 h 3867170"/>
              <a:gd name="connsiteX7" fmla="*/ 0 w 4044322"/>
              <a:gd name="connsiteY7" fmla="*/ 2486990 h 3867170"/>
              <a:gd name="connsiteX0" fmla="*/ 0 w 4044322"/>
              <a:gd name="connsiteY0" fmla="*/ 2486990 h 3870918"/>
              <a:gd name="connsiteX1" fmla="*/ 401634 w 4044322"/>
              <a:gd name="connsiteY1" fmla="*/ 765940 h 3870918"/>
              <a:gd name="connsiteX2" fmla="*/ 2027783 w 4044322"/>
              <a:gd name="connsiteY2" fmla="*/ 0 h 3870918"/>
              <a:gd name="connsiteX3" fmla="*/ 4043676 w 4044322"/>
              <a:gd name="connsiteY3" fmla="*/ 1140694 h 3870918"/>
              <a:gd name="connsiteX4" fmla="*/ 4044322 w 4044322"/>
              <a:gd name="connsiteY4" fmla="*/ 3480088 h 3870918"/>
              <a:gd name="connsiteX5" fmla="*/ 3364936 w 4044322"/>
              <a:gd name="connsiteY5" fmla="*/ 3870918 h 3870918"/>
              <a:gd name="connsiteX6" fmla="*/ 1125344 w 4044322"/>
              <a:gd name="connsiteY6" fmla="*/ 3867170 h 3870918"/>
              <a:gd name="connsiteX7" fmla="*/ 0 w 4044322"/>
              <a:gd name="connsiteY7" fmla="*/ 2486990 h 3870918"/>
              <a:gd name="connsiteX0" fmla="*/ 0 w 4044322"/>
              <a:gd name="connsiteY0" fmla="*/ 2486990 h 3870918"/>
              <a:gd name="connsiteX1" fmla="*/ 401634 w 4044322"/>
              <a:gd name="connsiteY1" fmla="*/ 765940 h 3870918"/>
              <a:gd name="connsiteX2" fmla="*/ 2027783 w 4044322"/>
              <a:gd name="connsiteY2" fmla="*/ 0 h 3870918"/>
              <a:gd name="connsiteX3" fmla="*/ 4043676 w 4044322"/>
              <a:gd name="connsiteY3" fmla="*/ 1140694 h 3870918"/>
              <a:gd name="connsiteX4" fmla="*/ 4044322 w 4044322"/>
              <a:gd name="connsiteY4" fmla="*/ 3480088 h 3870918"/>
              <a:gd name="connsiteX5" fmla="*/ 3364936 w 4044322"/>
              <a:gd name="connsiteY5" fmla="*/ 3870918 h 3870918"/>
              <a:gd name="connsiteX6" fmla="*/ 686882 w 4044322"/>
              <a:gd name="connsiteY6" fmla="*/ 3870918 h 3870918"/>
              <a:gd name="connsiteX7" fmla="*/ 0 w 4044322"/>
              <a:gd name="connsiteY7" fmla="*/ 2486990 h 3870918"/>
              <a:gd name="connsiteX0" fmla="*/ 0 w 4033079"/>
              <a:gd name="connsiteY0" fmla="*/ 3480089 h 3870918"/>
              <a:gd name="connsiteX1" fmla="*/ 390391 w 4033079"/>
              <a:gd name="connsiteY1" fmla="*/ 765940 h 3870918"/>
              <a:gd name="connsiteX2" fmla="*/ 2016540 w 4033079"/>
              <a:gd name="connsiteY2" fmla="*/ 0 h 3870918"/>
              <a:gd name="connsiteX3" fmla="*/ 4032433 w 4033079"/>
              <a:gd name="connsiteY3" fmla="*/ 1140694 h 3870918"/>
              <a:gd name="connsiteX4" fmla="*/ 4033079 w 4033079"/>
              <a:gd name="connsiteY4" fmla="*/ 3480088 h 3870918"/>
              <a:gd name="connsiteX5" fmla="*/ 3353693 w 4033079"/>
              <a:gd name="connsiteY5" fmla="*/ 3870918 h 3870918"/>
              <a:gd name="connsiteX6" fmla="*/ 675639 w 4033079"/>
              <a:gd name="connsiteY6" fmla="*/ 3870918 h 3870918"/>
              <a:gd name="connsiteX7" fmla="*/ 0 w 4033079"/>
              <a:gd name="connsiteY7" fmla="*/ 3480089 h 3870918"/>
              <a:gd name="connsiteX0" fmla="*/ 0 w 4033079"/>
              <a:gd name="connsiteY0" fmla="*/ 3480089 h 3870918"/>
              <a:gd name="connsiteX1" fmla="*/ 173033 w 4033079"/>
              <a:gd name="connsiteY1" fmla="*/ 1376789 h 3870918"/>
              <a:gd name="connsiteX2" fmla="*/ 2016540 w 4033079"/>
              <a:gd name="connsiteY2" fmla="*/ 0 h 3870918"/>
              <a:gd name="connsiteX3" fmla="*/ 4032433 w 4033079"/>
              <a:gd name="connsiteY3" fmla="*/ 1140694 h 3870918"/>
              <a:gd name="connsiteX4" fmla="*/ 4033079 w 4033079"/>
              <a:gd name="connsiteY4" fmla="*/ 3480088 h 3870918"/>
              <a:gd name="connsiteX5" fmla="*/ 3353693 w 4033079"/>
              <a:gd name="connsiteY5" fmla="*/ 3870918 h 3870918"/>
              <a:gd name="connsiteX6" fmla="*/ 675639 w 4033079"/>
              <a:gd name="connsiteY6" fmla="*/ 3870918 h 3870918"/>
              <a:gd name="connsiteX7" fmla="*/ 0 w 4033079"/>
              <a:gd name="connsiteY7" fmla="*/ 3480089 h 3870918"/>
              <a:gd name="connsiteX0" fmla="*/ 3101 w 4036180"/>
              <a:gd name="connsiteY0" fmla="*/ 3480089 h 3870918"/>
              <a:gd name="connsiteX1" fmla="*/ 0 w 4036180"/>
              <a:gd name="connsiteY1" fmla="*/ 1080733 h 3870918"/>
              <a:gd name="connsiteX2" fmla="*/ 2019641 w 4036180"/>
              <a:gd name="connsiteY2" fmla="*/ 0 h 3870918"/>
              <a:gd name="connsiteX3" fmla="*/ 4035534 w 4036180"/>
              <a:gd name="connsiteY3" fmla="*/ 1140694 h 3870918"/>
              <a:gd name="connsiteX4" fmla="*/ 4036180 w 4036180"/>
              <a:gd name="connsiteY4" fmla="*/ 3480088 h 3870918"/>
              <a:gd name="connsiteX5" fmla="*/ 3356794 w 4036180"/>
              <a:gd name="connsiteY5" fmla="*/ 3870918 h 3870918"/>
              <a:gd name="connsiteX6" fmla="*/ 678740 w 4036180"/>
              <a:gd name="connsiteY6" fmla="*/ 3870918 h 3870918"/>
              <a:gd name="connsiteX7" fmla="*/ 3101 w 4036180"/>
              <a:gd name="connsiteY7" fmla="*/ 3480089 h 3870918"/>
              <a:gd name="connsiteX0" fmla="*/ 3101 w 4036180"/>
              <a:gd name="connsiteY0" fmla="*/ 3303955 h 3694784"/>
              <a:gd name="connsiteX1" fmla="*/ 0 w 4036180"/>
              <a:gd name="connsiteY1" fmla="*/ 904599 h 3694784"/>
              <a:gd name="connsiteX2" fmla="*/ 1989661 w 4036180"/>
              <a:gd name="connsiteY2" fmla="*/ 0 h 3694784"/>
              <a:gd name="connsiteX3" fmla="*/ 4035534 w 4036180"/>
              <a:gd name="connsiteY3" fmla="*/ 964560 h 3694784"/>
              <a:gd name="connsiteX4" fmla="*/ 4036180 w 4036180"/>
              <a:gd name="connsiteY4" fmla="*/ 3303954 h 3694784"/>
              <a:gd name="connsiteX5" fmla="*/ 3356794 w 4036180"/>
              <a:gd name="connsiteY5" fmla="*/ 3694784 h 3694784"/>
              <a:gd name="connsiteX6" fmla="*/ 678740 w 4036180"/>
              <a:gd name="connsiteY6" fmla="*/ 3694784 h 3694784"/>
              <a:gd name="connsiteX7" fmla="*/ 3101 w 4036180"/>
              <a:gd name="connsiteY7" fmla="*/ 3303955 h 3694784"/>
              <a:gd name="connsiteX0" fmla="*/ 3101 w 4036180"/>
              <a:gd name="connsiteY0" fmla="*/ 3506323 h 3897152"/>
              <a:gd name="connsiteX1" fmla="*/ 0 w 4036180"/>
              <a:gd name="connsiteY1" fmla="*/ 1106967 h 3897152"/>
              <a:gd name="connsiteX2" fmla="*/ 2019641 w 4036180"/>
              <a:gd name="connsiteY2" fmla="*/ 0 h 3897152"/>
              <a:gd name="connsiteX3" fmla="*/ 4035534 w 4036180"/>
              <a:gd name="connsiteY3" fmla="*/ 1166928 h 3897152"/>
              <a:gd name="connsiteX4" fmla="*/ 4036180 w 4036180"/>
              <a:gd name="connsiteY4" fmla="*/ 3506322 h 3897152"/>
              <a:gd name="connsiteX5" fmla="*/ 3356794 w 4036180"/>
              <a:gd name="connsiteY5" fmla="*/ 3897152 h 3897152"/>
              <a:gd name="connsiteX6" fmla="*/ 678740 w 4036180"/>
              <a:gd name="connsiteY6" fmla="*/ 3897152 h 3897152"/>
              <a:gd name="connsiteX7" fmla="*/ 3101 w 4036180"/>
              <a:gd name="connsiteY7" fmla="*/ 3506323 h 3897152"/>
              <a:gd name="connsiteX0" fmla="*/ 74 w 4033153"/>
              <a:gd name="connsiteY0" fmla="*/ 3506323 h 3897152"/>
              <a:gd name="connsiteX1" fmla="*/ 8216 w 4033153"/>
              <a:gd name="connsiteY1" fmla="*/ 1110715 h 3897152"/>
              <a:gd name="connsiteX2" fmla="*/ 2016614 w 4033153"/>
              <a:gd name="connsiteY2" fmla="*/ 0 h 3897152"/>
              <a:gd name="connsiteX3" fmla="*/ 4032507 w 4033153"/>
              <a:gd name="connsiteY3" fmla="*/ 1166928 h 3897152"/>
              <a:gd name="connsiteX4" fmla="*/ 4033153 w 4033153"/>
              <a:gd name="connsiteY4" fmla="*/ 3506322 h 3897152"/>
              <a:gd name="connsiteX5" fmla="*/ 3353767 w 4033153"/>
              <a:gd name="connsiteY5" fmla="*/ 3897152 h 3897152"/>
              <a:gd name="connsiteX6" fmla="*/ 675713 w 4033153"/>
              <a:gd name="connsiteY6" fmla="*/ 3897152 h 3897152"/>
              <a:gd name="connsiteX7" fmla="*/ 74 w 4033153"/>
              <a:gd name="connsiteY7" fmla="*/ 3506323 h 3897152"/>
              <a:gd name="connsiteX0" fmla="*/ 3101 w 4036180"/>
              <a:gd name="connsiteY0" fmla="*/ 3506323 h 3897152"/>
              <a:gd name="connsiteX1" fmla="*/ 0 w 4036180"/>
              <a:gd name="connsiteY1" fmla="*/ 1106967 h 3897152"/>
              <a:gd name="connsiteX2" fmla="*/ 2019641 w 4036180"/>
              <a:gd name="connsiteY2" fmla="*/ 0 h 3897152"/>
              <a:gd name="connsiteX3" fmla="*/ 4035534 w 4036180"/>
              <a:gd name="connsiteY3" fmla="*/ 1166928 h 3897152"/>
              <a:gd name="connsiteX4" fmla="*/ 4036180 w 4036180"/>
              <a:gd name="connsiteY4" fmla="*/ 3506322 h 3897152"/>
              <a:gd name="connsiteX5" fmla="*/ 3356794 w 4036180"/>
              <a:gd name="connsiteY5" fmla="*/ 3897152 h 3897152"/>
              <a:gd name="connsiteX6" fmla="*/ 678740 w 4036180"/>
              <a:gd name="connsiteY6" fmla="*/ 3897152 h 3897152"/>
              <a:gd name="connsiteX7" fmla="*/ 3101 w 4036180"/>
              <a:gd name="connsiteY7" fmla="*/ 3506323 h 3897152"/>
              <a:gd name="connsiteX0" fmla="*/ 6 w 4033085"/>
              <a:gd name="connsiteY0" fmla="*/ 3506323 h 3897152"/>
              <a:gd name="connsiteX1" fmla="*/ 146806 w 4033085"/>
              <a:gd name="connsiteY1" fmla="*/ 1230636 h 3897152"/>
              <a:gd name="connsiteX2" fmla="*/ 2016546 w 4033085"/>
              <a:gd name="connsiteY2" fmla="*/ 0 h 3897152"/>
              <a:gd name="connsiteX3" fmla="*/ 4032439 w 4033085"/>
              <a:gd name="connsiteY3" fmla="*/ 1166928 h 3897152"/>
              <a:gd name="connsiteX4" fmla="*/ 4033085 w 4033085"/>
              <a:gd name="connsiteY4" fmla="*/ 3506322 h 3897152"/>
              <a:gd name="connsiteX5" fmla="*/ 3353699 w 4033085"/>
              <a:gd name="connsiteY5" fmla="*/ 3897152 h 3897152"/>
              <a:gd name="connsiteX6" fmla="*/ 675645 w 4033085"/>
              <a:gd name="connsiteY6" fmla="*/ 3897152 h 3897152"/>
              <a:gd name="connsiteX7" fmla="*/ 6 w 4033085"/>
              <a:gd name="connsiteY7" fmla="*/ 3506323 h 3897152"/>
              <a:gd name="connsiteX0" fmla="*/ 239 w 4033318"/>
              <a:gd name="connsiteY0" fmla="*/ 3506323 h 3897152"/>
              <a:gd name="connsiteX1" fmla="*/ 885 w 4033318"/>
              <a:gd name="connsiteY1" fmla="*/ 1144443 h 3897152"/>
              <a:gd name="connsiteX2" fmla="*/ 2016779 w 4033318"/>
              <a:gd name="connsiteY2" fmla="*/ 0 h 3897152"/>
              <a:gd name="connsiteX3" fmla="*/ 4032672 w 4033318"/>
              <a:gd name="connsiteY3" fmla="*/ 1166928 h 3897152"/>
              <a:gd name="connsiteX4" fmla="*/ 4033318 w 4033318"/>
              <a:gd name="connsiteY4" fmla="*/ 3506322 h 3897152"/>
              <a:gd name="connsiteX5" fmla="*/ 3353932 w 4033318"/>
              <a:gd name="connsiteY5" fmla="*/ 3897152 h 3897152"/>
              <a:gd name="connsiteX6" fmla="*/ 675878 w 4033318"/>
              <a:gd name="connsiteY6" fmla="*/ 3897152 h 3897152"/>
              <a:gd name="connsiteX7" fmla="*/ 239 w 4033318"/>
              <a:gd name="connsiteY7" fmla="*/ 3506323 h 3897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33318" h="3897152">
                <a:moveTo>
                  <a:pt x="239" y="3506323"/>
                </a:moveTo>
                <a:cubicBezTo>
                  <a:pt x="-795" y="2706538"/>
                  <a:pt x="1919" y="1944228"/>
                  <a:pt x="885" y="1144443"/>
                </a:cubicBezTo>
                <a:lnTo>
                  <a:pt x="2016779" y="0"/>
                </a:lnTo>
                <a:lnTo>
                  <a:pt x="4032672" y="1166928"/>
                </a:lnTo>
                <a:cubicBezTo>
                  <a:pt x="4032887" y="1946726"/>
                  <a:pt x="4033103" y="2726524"/>
                  <a:pt x="4033318" y="3506322"/>
                </a:cubicBezTo>
                <a:lnTo>
                  <a:pt x="3353932" y="3897152"/>
                </a:lnTo>
                <a:lnTo>
                  <a:pt x="675878" y="3897152"/>
                </a:lnTo>
                <a:lnTo>
                  <a:pt x="239" y="350632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57150">
            <a:solidFill>
              <a:srgbClr val="00A9DB">
                <a:alpha val="75000"/>
              </a:srgbClr>
            </a:solidFill>
          </a:ln>
        </p:spPr>
        <p:txBody>
          <a:bodyPr/>
          <a:lstStyle>
            <a:lvl1pPr marL="0" indent="0" algn="r">
              <a:buNone/>
              <a:defRPr sz="1600" b="0" i="1">
                <a:solidFill>
                  <a:schemeClr val="bg1"/>
                </a:solidFill>
                <a:latin typeface="DIN Pro Medium" panose="02000503040000020003" pitchFamily="2" charset="0"/>
              </a:defRPr>
            </a:lvl1pPr>
          </a:lstStyle>
          <a:p>
            <a:r>
              <a:rPr lang="en-US" dirty="0"/>
              <a:t>Click icon to add photo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92D136E-67C2-514C-941B-C09168E1227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081285" y="-20320"/>
            <a:ext cx="5187635" cy="5254704"/>
          </a:xfrm>
          <a:custGeom>
            <a:avLst/>
            <a:gdLst>
              <a:gd name="connsiteX0" fmla="*/ -14 w 5211763"/>
              <a:gd name="connsiteY0" fmla="*/ 3351719 h 5211763"/>
              <a:gd name="connsiteX1" fmla="*/ 516124 w 5211763"/>
              <a:gd name="connsiteY1" fmla="*/ 1032258 h 5211763"/>
              <a:gd name="connsiteX2" fmla="*/ 2605882 w 5211763"/>
              <a:gd name="connsiteY2" fmla="*/ 0 h 5211763"/>
              <a:gd name="connsiteX3" fmla="*/ 4695639 w 5211763"/>
              <a:gd name="connsiteY3" fmla="*/ 1032258 h 5211763"/>
              <a:gd name="connsiteX4" fmla="*/ 5211777 w 5211763"/>
              <a:gd name="connsiteY4" fmla="*/ 3351719 h 5211763"/>
              <a:gd name="connsiteX5" fmla="*/ 3765601 w 5211763"/>
              <a:gd name="connsiteY5" fmla="*/ 5211790 h 5211763"/>
              <a:gd name="connsiteX6" fmla="*/ 1446162 w 5211763"/>
              <a:gd name="connsiteY6" fmla="*/ 5211790 h 5211763"/>
              <a:gd name="connsiteX7" fmla="*/ -14 w 5211763"/>
              <a:gd name="connsiteY7" fmla="*/ 3351719 h 5211763"/>
              <a:gd name="connsiteX0" fmla="*/ 0 w 5211791"/>
              <a:gd name="connsiteY0" fmla="*/ 3355020 h 5215091"/>
              <a:gd name="connsiteX1" fmla="*/ 516138 w 5211791"/>
              <a:gd name="connsiteY1" fmla="*/ 1035559 h 5215091"/>
              <a:gd name="connsiteX2" fmla="*/ 1301969 w 5211791"/>
              <a:gd name="connsiteY2" fmla="*/ 0 h 5215091"/>
              <a:gd name="connsiteX3" fmla="*/ 4695653 w 5211791"/>
              <a:gd name="connsiteY3" fmla="*/ 1035559 h 5215091"/>
              <a:gd name="connsiteX4" fmla="*/ 5211791 w 5211791"/>
              <a:gd name="connsiteY4" fmla="*/ 3355020 h 5215091"/>
              <a:gd name="connsiteX5" fmla="*/ 3765615 w 5211791"/>
              <a:gd name="connsiteY5" fmla="*/ 5215091 h 5215091"/>
              <a:gd name="connsiteX6" fmla="*/ 1446176 w 5211791"/>
              <a:gd name="connsiteY6" fmla="*/ 5215091 h 5215091"/>
              <a:gd name="connsiteX7" fmla="*/ 0 w 5211791"/>
              <a:gd name="connsiteY7" fmla="*/ 3355020 h 5215091"/>
              <a:gd name="connsiteX0" fmla="*/ 0 w 5211791"/>
              <a:gd name="connsiteY0" fmla="*/ 3355020 h 5215091"/>
              <a:gd name="connsiteX1" fmla="*/ 516138 w 5211791"/>
              <a:gd name="connsiteY1" fmla="*/ 1035559 h 5215091"/>
              <a:gd name="connsiteX2" fmla="*/ 1301969 w 5211791"/>
              <a:gd name="connsiteY2" fmla="*/ 0 h 5215091"/>
              <a:gd name="connsiteX3" fmla="*/ 3916597 w 5211791"/>
              <a:gd name="connsiteY3" fmla="*/ 5621 h 5215091"/>
              <a:gd name="connsiteX4" fmla="*/ 5211791 w 5211791"/>
              <a:gd name="connsiteY4" fmla="*/ 3355020 h 5215091"/>
              <a:gd name="connsiteX5" fmla="*/ 3765615 w 5211791"/>
              <a:gd name="connsiteY5" fmla="*/ 5215091 h 5215091"/>
              <a:gd name="connsiteX6" fmla="*/ 1446176 w 5211791"/>
              <a:gd name="connsiteY6" fmla="*/ 5215091 h 5215091"/>
              <a:gd name="connsiteX7" fmla="*/ 0 w 5211791"/>
              <a:gd name="connsiteY7" fmla="*/ 3355020 h 5215091"/>
              <a:gd name="connsiteX0" fmla="*/ 0 w 5211791"/>
              <a:gd name="connsiteY0" fmla="*/ 3355020 h 5215091"/>
              <a:gd name="connsiteX1" fmla="*/ 516138 w 5211791"/>
              <a:gd name="connsiteY1" fmla="*/ 1035559 h 5215091"/>
              <a:gd name="connsiteX2" fmla="*/ 1301969 w 5211791"/>
              <a:gd name="connsiteY2" fmla="*/ 0 h 5215091"/>
              <a:gd name="connsiteX3" fmla="*/ 3919898 w 5211791"/>
              <a:gd name="connsiteY3" fmla="*/ 2320 h 5215091"/>
              <a:gd name="connsiteX4" fmla="*/ 5211791 w 5211791"/>
              <a:gd name="connsiteY4" fmla="*/ 3355020 h 5215091"/>
              <a:gd name="connsiteX5" fmla="*/ 3765615 w 5211791"/>
              <a:gd name="connsiteY5" fmla="*/ 5215091 h 5215091"/>
              <a:gd name="connsiteX6" fmla="*/ 1446176 w 5211791"/>
              <a:gd name="connsiteY6" fmla="*/ 5215091 h 5215091"/>
              <a:gd name="connsiteX7" fmla="*/ 0 w 5211791"/>
              <a:gd name="connsiteY7" fmla="*/ 3355020 h 5215091"/>
              <a:gd name="connsiteX0" fmla="*/ 0 w 5211791"/>
              <a:gd name="connsiteY0" fmla="*/ 3359302 h 5219373"/>
              <a:gd name="connsiteX1" fmla="*/ 516138 w 5211791"/>
              <a:gd name="connsiteY1" fmla="*/ 1039841 h 5219373"/>
              <a:gd name="connsiteX2" fmla="*/ 1301969 w 5211791"/>
              <a:gd name="connsiteY2" fmla="*/ 4282 h 5219373"/>
              <a:gd name="connsiteX3" fmla="*/ 3916597 w 5211791"/>
              <a:gd name="connsiteY3" fmla="*/ 0 h 5219373"/>
              <a:gd name="connsiteX4" fmla="*/ 5211791 w 5211791"/>
              <a:gd name="connsiteY4" fmla="*/ 3359302 h 5219373"/>
              <a:gd name="connsiteX5" fmla="*/ 3765615 w 5211791"/>
              <a:gd name="connsiteY5" fmla="*/ 5219373 h 5219373"/>
              <a:gd name="connsiteX6" fmla="*/ 1446176 w 5211791"/>
              <a:gd name="connsiteY6" fmla="*/ 5219373 h 5219373"/>
              <a:gd name="connsiteX7" fmla="*/ 0 w 5211791"/>
              <a:gd name="connsiteY7" fmla="*/ 3359302 h 5219373"/>
              <a:gd name="connsiteX0" fmla="*/ 0 w 5211791"/>
              <a:gd name="connsiteY0" fmla="*/ 3355020 h 5215091"/>
              <a:gd name="connsiteX1" fmla="*/ 516138 w 5211791"/>
              <a:gd name="connsiteY1" fmla="*/ 1035559 h 5215091"/>
              <a:gd name="connsiteX2" fmla="*/ 1301969 w 5211791"/>
              <a:gd name="connsiteY2" fmla="*/ 0 h 5215091"/>
              <a:gd name="connsiteX3" fmla="*/ 3916597 w 5211791"/>
              <a:gd name="connsiteY3" fmla="*/ 2320 h 5215091"/>
              <a:gd name="connsiteX4" fmla="*/ 5211791 w 5211791"/>
              <a:gd name="connsiteY4" fmla="*/ 3355020 h 5215091"/>
              <a:gd name="connsiteX5" fmla="*/ 3765615 w 5211791"/>
              <a:gd name="connsiteY5" fmla="*/ 5215091 h 5215091"/>
              <a:gd name="connsiteX6" fmla="*/ 1446176 w 5211791"/>
              <a:gd name="connsiteY6" fmla="*/ 5215091 h 5215091"/>
              <a:gd name="connsiteX7" fmla="*/ 0 w 5211791"/>
              <a:gd name="connsiteY7" fmla="*/ 3355020 h 5215091"/>
              <a:gd name="connsiteX0" fmla="*/ 0 w 5201888"/>
              <a:gd name="connsiteY0" fmla="*/ 3355020 h 5215091"/>
              <a:gd name="connsiteX1" fmla="*/ 516138 w 5201888"/>
              <a:gd name="connsiteY1" fmla="*/ 1035559 h 5215091"/>
              <a:gd name="connsiteX2" fmla="*/ 1301969 w 5201888"/>
              <a:gd name="connsiteY2" fmla="*/ 0 h 5215091"/>
              <a:gd name="connsiteX3" fmla="*/ 3916597 w 5201888"/>
              <a:gd name="connsiteY3" fmla="*/ 2320 h 5215091"/>
              <a:gd name="connsiteX4" fmla="*/ 5201888 w 5201888"/>
              <a:gd name="connsiteY4" fmla="*/ 753767 h 5215091"/>
              <a:gd name="connsiteX5" fmla="*/ 3765615 w 5201888"/>
              <a:gd name="connsiteY5" fmla="*/ 5215091 h 5215091"/>
              <a:gd name="connsiteX6" fmla="*/ 1446176 w 5201888"/>
              <a:gd name="connsiteY6" fmla="*/ 5215091 h 5215091"/>
              <a:gd name="connsiteX7" fmla="*/ 0 w 5201888"/>
              <a:gd name="connsiteY7" fmla="*/ 3355020 h 5215091"/>
              <a:gd name="connsiteX0" fmla="*/ 0 w 5204887"/>
              <a:gd name="connsiteY0" fmla="*/ 3355020 h 5215091"/>
              <a:gd name="connsiteX1" fmla="*/ 516138 w 5204887"/>
              <a:gd name="connsiteY1" fmla="*/ 1035559 h 5215091"/>
              <a:gd name="connsiteX2" fmla="*/ 1301969 w 5204887"/>
              <a:gd name="connsiteY2" fmla="*/ 0 h 5215091"/>
              <a:gd name="connsiteX3" fmla="*/ 3916597 w 5204887"/>
              <a:gd name="connsiteY3" fmla="*/ 2320 h 5215091"/>
              <a:gd name="connsiteX4" fmla="*/ 5201888 w 5204887"/>
              <a:gd name="connsiteY4" fmla="*/ 753767 h 5215091"/>
              <a:gd name="connsiteX5" fmla="*/ 5204887 w 5204887"/>
              <a:gd name="connsiteY5" fmla="*/ 3742808 h 5215091"/>
              <a:gd name="connsiteX6" fmla="*/ 1446176 w 5204887"/>
              <a:gd name="connsiteY6" fmla="*/ 5215091 h 5215091"/>
              <a:gd name="connsiteX7" fmla="*/ 0 w 5204887"/>
              <a:gd name="connsiteY7" fmla="*/ 3355020 h 5215091"/>
              <a:gd name="connsiteX0" fmla="*/ 0 w 5202008"/>
              <a:gd name="connsiteY0" fmla="*/ 3355020 h 5215091"/>
              <a:gd name="connsiteX1" fmla="*/ 516138 w 5202008"/>
              <a:gd name="connsiteY1" fmla="*/ 1035559 h 5215091"/>
              <a:gd name="connsiteX2" fmla="*/ 1301969 w 5202008"/>
              <a:gd name="connsiteY2" fmla="*/ 0 h 5215091"/>
              <a:gd name="connsiteX3" fmla="*/ 3916597 w 5202008"/>
              <a:gd name="connsiteY3" fmla="*/ 2320 h 5215091"/>
              <a:gd name="connsiteX4" fmla="*/ 5201888 w 5202008"/>
              <a:gd name="connsiteY4" fmla="*/ 753767 h 5215091"/>
              <a:gd name="connsiteX5" fmla="*/ 5198285 w 5202008"/>
              <a:gd name="connsiteY5" fmla="*/ 3752711 h 5215091"/>
              <a:gd name="connsiteX6" fmla="*/ 1446176 w 5202008"/>
              <a:gd name="connsiteY6" fmla="*/ 5215091 h 5215091"/>
              <a:gd name="connsiteX7" fmla="*/ 0 w 5202008"/>
              <a:gd name="connsiteY7" fmla="*/ 3355020 h 5215091"/>
              <a:gd name="connsiteX0" fmla="*/ 0 w 5202008"/>
              <a:gd name="connsiteY0" fmla="*/ 3355020 h 5254704"/>
              <a:gd name="connsiteX1" fmla="*/ 516138 w 5202008"/>
              <a:gd name="connsiteY1" fmla="*/ 1035559 h 5254704"/>
              <a:gd name="connsiteX2" fmla="*/ 1301969 w 5202008"/>
              <a:gd name="connsiteY2" fmla="*/ 0 h 5254704"/>
              <a:gd name="connsiteX3" fmla="*/ 3916597 w 5202008"/>
              <a:gd name="connsiteY3" fmla="*/ 2320 h 5254704"/>
              <a:gd name="connsiteX4" fmla="*/ 5201888 w 5202008"/>
              <a:gd name="connsiteY4" fmla="*/ 753767 h 5254704"/>
              <a:gd name="connsiteX5" fmla="*/ 5198285 w 5202008"/>
              <a:gd name="connsiteY5" fmla="*/ 3752711 h 5254704"/>
              <a:gd name="connsiteX6" fmla="*/ 2598254 w 5202008"/>
              <a:gd name="connsiteY6" fmla="*/ 5254704 h 5254704"/>
              <a:gd name="connsiteX7" fmla="*/ 0 w 5202008"/>
              <a:gd name="connsiteY7" fmla="*/ 3355020 h 5254704"/>
              <a:gd name="connsiteX0" fmla="*/ 0 w 5185503"/>
              <a:gd name="connsiteY0" fmla="*/ 3754451 h 5254704"/>
              <a:gd name="connsiteX1" fmla="*/ 499633 w 5185503"/>
              <a:gd name="connsiteY1" fmla="*/ 1035559 h 5254704"/>
              <a:gd name="connsiteX2" fmla="*/ 1285464 w 5185503"/>
              <a:gd name="connsiteY2" fmla="*/ 0 h 5254704"/>
              <a:gd name="connsiteX3" fmla="*/ 3900092 w 5185503"/>
              <a:gd name="connsiteY3" fmla="*/ 2320 h 5254704"/>
              <a:gd name="connsiteX4" fmla="*/ 5185383 w 5185503"/>
              <a:gd name="connsiteY4" fmla="*/ 753767 h 5254704"/>
              <a:gd name="connsiteX5" fmla="*/ 5181780 w 5185503"/>
              <a:gd name="connsiteY5" fmla="*/ 3752711 h 5254704"/>
              <a:gd name="connsiteX6" fmla="*/ 2581749 w 5185503"/>
              <a:gd name="connsiteY6" fmla="*/ 5254704 h 5254704"/>
              <a:gd name="connsiteX7" fmla="*/ 0 w 5185503"/>
              <a:gd name="connsiteY7" fmla="*/ 3754451 h 5254704"/>
              <a:gd name="connsiteX0" fmla="*/ 2132 w 5187635"/>
              <a:gd name="connsiteY0" fmla="*/ 3754451 h 5254704"/>
              <a:gd name="connsiteX1" fmla="*/ 0 w 5187635"/>
              <a:gd name="connsiteY1" fmla="*/ 745064 h 5254704"/>
              <a:gd name="connsiteX2" fmla="*/ 1287596 w 5187635"/>
              <a:gd name="connsiteY2" fmla="*/ 0 h 5254704"/>
              <a:gd name="connsiteX3" fmla="*/ 3902224 w 5187635"/>
              <a:gd name="connsiteY3" fmla="*/ 2320 h 5254704"/>
              <a:gd name="connsiteX4" fmla="*/ 5187515 w 5187635"/>
              <a:gd name="connsiteY4" fmla="*/ 753767 h 5254704"/>
              <a:gd name="connsiteX5" fmla="*/ 5183912 w 5187635"/>
              <a:gd name="connsiteY5" fmla="*/ 3752711 h 5254704"/>
              <a:gd name="connsiteX6" fmla="*/ 2583881 w 5187635"/>
              <a:gd name="connsiteY6" fmla="*/ 5254704 h 5254704"/>
              <a:gd name="connsiteX7" fmla="*/ 2132 w 5187635"/>
              <a:gd name="connsiteY7" fmla="*/ 3754451 h 525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87635" h="5254704">
                <a:moveTo>
                  <a:pt x="2132" y="3754451"/>
                </a:moveTo>
                <a:cubicBezTo>
                  <a:pt x="1421" y="2751322"/>
                  <a:pt x="711" y="1748193"/>
                  <a:pt x="0" y="745064"/>
                </a:cubicBezTo>
                <a:lnTo>
                  <a:pt x="1287596" y="0"/>
                </a:lnTo>
                <a:lnTo>
                  <a:pt x="3902224" y="2320"/>
                </a:lnTo>
                <a:lnTo>
                  <a:pt x="5187515" y="753767"/>
                </a:lnTo>
                <a:cubicBezTo>
                  <a:pt x="5188515" y="1750114"/>
                  <a:pt x="5182912" y="2756364"/>
                  <a:pt x="5183912" y="3752711"/>
                </a:cubicBezTo>
                <a:lnTo>
                  <a:pt x="2583881" y="5254704"/>
                </a:lnTo>
                <a:lnTo>
                  <a:pt x="2132" y="375445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57150">
            <a:solidFill>
              <a:srgbClr val="00A9DB">
                <a:alpha val="75000"/>
              </a:srgbClr>
            </a:solidFill>
          </a:ln>
        </p:spPr>
        <p:txBody>
          <a:bodyPr/>
          <a:lstStyle>
            <a:lvl1pPr marL="0" indent="0" algn="ctr">
              <a:buNone/>
              <a:defRPr sz="1600" b="0" i="1">
                <a:solidFill>
                  <a:srgbClr val="003750"/>
                </a:solidFill>
                <a:latin typeface="DIN Pro Medium" panose="02000503040000020003" pitchFamily="2" charset="0"/>
              </a:defRPr>
            </a:lvl1pPr>
          </a:lstStyle>
          <a:p>
            <a:r>
              <a:rPr lang="en-US" dirty="0"/>
              <a:t>Click icon to add photo</a:t>
            </a:r>
          </a:p>
        </p:txBody>
      </p:sp>
    </p:spTree>
    <p:extLst>
      <p:ext uri="{BB962C8B-B14F-4D97-AF65-F5344CB8AC3E}">
        <p14:creationId xmlns:p14="http://schemas.microsoft.com/office/powerpoint/2010/main" val="9557171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HexImages_W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EC983E3-C74C-C249-8B9A-3CD7CD4327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17109" y="2"/>
            <a:ext cx="8875059" cy="68579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66C2BC-42D3-7148-9BAE-F3F8EE886F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29823" b="-1"/>
          <a:stretch/>
        </p:blipFill>
        <p:spPr>
          <a:xfrm flipH="1" flipV="1">
            <a:off x="-2104208" y="-30480"/>
            <a:ext cx="8875059" cy="4812744"/>
          </a:xfrm>
          <a:prstGeom prst="rect">
            <a:avLst/>
          </a:prstGeom>
        </p:spPr>
      </p:pic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5EB0EC3-F2A8-B840-BAA5-1BCC3565947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333322" y="2991328"/>
            <a:ext cx="4033319" cy="3897152"/>
          </a:xfrm>
          <a:custGeom>
            <a:avLst/>
            <a:gdLst>
              <a:gd name="connsiteX0" fmla="*/ -11 w 4055543"/>
              <a:gd name="connsiteY0" fmla="*/ 2486990 h 3867150"/>
              <a:gd name="connsiteX1" fmla="*/ 401623 w 4055543"/>
              <a:gd name="connsiteY1" fmla="*/ 765940 h 3867150"/>
              <a:gd name="connsiteX2" fmla="*/ 2027772 w 4055543"/>
              <a:gd name="connsiteY2" fmla="*/ 0 h 3867150"/>
              <a:gd name="connsiteX3" fmla="*/ 3653920 w 4055543"/>
              <a:gd name="connsiteY3" fmla="*/ 765940 h 3867150"/>
              <a:gd name="connsiteX4" fmla="*/ 4055554 w 4055543"/>
              <a:gd name="connsiteY4" fmla="*/ 2486990 h 3867150"/>
              <a:gd name="connsiteX5" fmla="*/ 2930210 w 4055543"/>
              <a:gd name="connsiteY5" fmla="*/ 3867170 h 3867150"/>
              <a:gd name="connsiteX6" fmla="*/ 1125333 w 4055543"/>
              <a:gd name="connsiteY6" fmla="*/ 3867170 h 3867150"/>
              <a:gd name="connsiteX7" fmla="*/ -11 w 4055543"/>
              <a:gd name="connsiteY7" fmla="*/ 2486990 h 3867150"/>
              <a:gd name="connsiteX0" fmla="*/ 0 w 4055565"/>
              <a:gd name="connsiteY0" fmla="*/ 2486990 h 3867170"/>
              <a:gd name="connsiteX1" fmla="*/ 401634 w 4055565"/>
              <a:gd name="connsiteY1" fmla="*/ 765940 h 3867170"/>
              <a:gd name="connsiteX2" fmla="*/ 2027783 w 4055565"/>
              <a:gd name="connsiteY2" fmla="*/ 0 h 3867170"/>
              <a:gd name="connsiteX3" fmla="*/ 4043676 w 4055565"/>
              <a:gd name="connsiteY3" fmla="*/ 1140694 h 3867170"/>
              <a:gd name="connsiteX4" fmla="*/ 4055565 w 4055565"/>
              <a:gd name="connsiteY4" fmla="*/ 2486990 h 3867170"/>
              <a:gd name="connsiteX5" fmla="*/ 2930221 w 4055565"/>
              <a:gd name="connsiteY5" fmla="*/ 3867170 h 3867170"/>
              <a:gd name="connsiteX6" fmla="*/ 1125344 w 4055565"/>
              <a:gd name="connsiteY6" fmla="*/ 3867170 h 3867170"/>
              <a:gd name="connsiteX7" fmla="*/ 0 w 4055565"/>
              <a:gd name="connsiteY7" fmla="*/ 2486990 h 3867170"/>
              <a:gd name="connsiteX0" fmla="*/ 0 w 4044322"/>
              <a:gd name="connsiteY0" fmla="*/ 2486990 h 3867170"/>
              <a:gd name="connsiteX1" fmla="*/ 401634 w 4044322"/>
              <a:gd name="connsiteY1" fmla="*/ 765940 h 3867170"/>
              <a:gd name="connsiteX2" fmla="*/ 2027783 w 4044322"/>
              <a:gd name="connsiteY2" fmla="*/ 0 h 3867170"/>
              <a:gd name="connsiteX3" fmla="*/ 4043676 w 4044322"/>
              <a:gd name="connsiteY3" fmla="*/ 1140694 h 3867170"/>
              <a:gd name="connsiteX4" fmla="*/ 4044322 w 4044322"/>
              <a:gd name="connsiteY4" fmla="*/ 3480088 h 3867170"/>
              <a:gd name="connsiteX5" fmla="*/ 2930221 w 4044322"/>
              <a:gd name="connsiteY5" fmla="*/ 3867170 h 3867170"/>
              <a:gd name="connsiteX6" fmla="*/ 1125344 w 4044322"/>
              <a:gd name="connsiteY6" fmla="*/ 3867170 h 3867170"/>
              <a:gd name="connsiteX7" fmla="*/ 0 w 4044322"/>
              <a:gd name="connsiteY7" fmla="*/ 2486990 h 3867170"/>
              <a:gd name="connsiteX0" fmla="*/ 0 w 4044322"/>
              <a:gd name="connsiteY0" fmla="*/ 2486990 h 3870918"/>
              <a:gd name="connsiteX1" fmla="*/ 401634 w 4044322"/>
              <a:gd name="connsiteY1" fmla="*/ 765940 h 3870918"/>
              <a:gd name="connsiteX2" fmla="*/ 2027783 w 4044322"/>
              <a:gd name="connsiteY2" fmla="*/ 0 h 3870918"/>
              <a:gd name="connsiteX3" fmla="*/ 4043676 w 4044322"/>
              <a:gd name="connsiteY3" fmla="*/ 1140694 h 3870918"/>
              <a:gd name="connsiteX4" fmla="*/ 4044322 w 4044322"/>
              <a:gd name="connsiteY4" fmla="*/ 3480088 h 3870918"/>
              <a:gd name="connsiteX5" fmla="*/ 3364936 w 4044322"/>
              <a:gd name="connsiteY5" fmla="*/ 3870918 h 3870918"/>
              <a:gd name="connsiteX6" fmla="*/ 1125344 w 4044322"/>
              <a:gd name="connsiteY6" fmla="*/ 3867170 h 3870918"/>
              <a:gd name="connsiteX7" fmla="*/ 0 w 4044322"/>
              <a:gd name="connsiteY7" fmla="*/ 2486990 h 3870918"/>
              <a:gd name="connsiteX0" fmla="*/ 0 w 4044322"/>
              <a:gd name="connsiteY0" fmla="*/ 2486990 h 3870918"/>
              <a:gd name="connsiteX1" fmla="*/ 401634 w 4044322"/>
              <a:gd name="connsiteY1" fmla="*/ 765940 h 3870918"/>
              <a:gd name="connsiteX2" fmla="*/ 2027783 w 4044322"/>
              <a:gd name="connsiteY2" fmla="*/ 0 h 3870918"/>
              <a:gd name="connsiteX3" fmla="*/ 4043676 w 4044322"/>
              <a:gd name="connsiteY3" fmla="*/ 1140694 h 3870918"/>
              <a:gd name="connsiteX4" fmla="*/ 4044322 w 4044322"/>
              <a:gd name="connsiteY4" fmla="*/ 3480088 h 3870918"/>
              <a:gd name="connsiteX5" fmla="*/ 3364936 w 4044322"/>
              <a:gd name="connsiteY5" fmla="*/ 3870918 h 3870918"/>
              <a:gd name="connsiteX6" fmla="*/ 686882 w 4044322"/>
              <a:gd name="connsiteY6" fmla="*/ 3870918 h 3870918"/>
              <a:gd name="connsiteX7" fmla="*/ 0 w 4044322"/>
              <a:gd name="connsiteY7" fmla="*/ 2486990 h 3870918"/>
              <a:gd name="connsiteX0" fmla="*/ 0 w 4033079"/>
              <a:gd name="connsiteY0" fmla="*/ 3480089 h 3870918"/>
              <a:gd name="connsiteX1" fmla="*/ 390391 w 4033079"/>
              <a:gd name="connsiteY1" fmla="*/ 765940 h 3870918"/>
              <a:gd name="connsiteX2" fmla="*/ 2016540 w 4033079"/>
              <a:gd name="connsiteY2" fmla="*/ 0 h 3870918"/>
              <a:gd name="connsiteX3" fmla="*/ 4032433 w 4033079"/>
              <a:gd name="connsiteY3" fmla="*/ 1140694 h 3870918"/>
              <a:gd name="connsiteX4" fmla="*/ 4033079 w 4033079"/>
              <a:gd name="connsiteY4" fmla="*/ 3480088 h 3870918"/>
              <a:gd name="connsiteX5" fmla="*/ 3353693 w 4033079"/>
              <a:gd name="connsiteY5" fmla="*/ 3870918 h 3870918"/>
              <a:gd name="connsiteX6" fmla="*/ 675639 w 4033079"/>
              <a:gd name="connsiteY6" fmla="*/ 3870918 h 3870918"/>
              <a:gd name="connsiteX7" fmla="*/ 0 w 4033079"/>
              <a:gd name="connsiteY7" fmla="*/ 3480089 h 3870918"/>
              <a:gd name="connsiteX0" fmla="*/ 0 w 4033079"/>
              <a:gd name="connsiteY0" fmla="*/ 3480089 h 3870918"/>
              <a:gd name="connsiteX1" fmla="*/ 173033 w 4033079"/>
              <a:gd name="connsiteY1" fmla="*/ 1376789 h 3870918"/>
              <a:gd name="connsiteX2" fmla="*/ 2016540 w 4033079"/>
              <a:gd name="connsiteY2" fmla="*/ 0 h 3870918"/>
              <a:gd name="connsiteX3" fmla="*/ 4032433 w 4033079"/>
              <a:gd name="connsiteY3" fmla="*/ 1140694 h 3870918"/>
              <a:gd name="connsiteX4" fmla="*/ 4033079 w 4033079"/>
              <a:gd name="connsiteY4" fmla="*/ 3480088 h 3870918"/>
              <a:gd name="connsiteX5" fmla="*/ 3353693 w 4033079"/>
              <a:gd name="connsiteY5" fmla="*/ 3870918 h 3870918"/>
              <a:gd name="connsiteX6" fmla="*/ 675639 w 4033079"/>
              <a:gd name="connsiteY6" fmla="*/ 3870918 h 3870918"/>
              <a:gd name="connsiteX7" fmla="*/ 0 w 4033079"/>
              <a:gd name="connsiteY7" fmla="*/ 3480089 h 3870918"/>
              <a:gd name="connsiteX0" fmla="*/ 3101 w 4036180"/>
              <a:gd name="connsiteY0" fmla="*/ 3480089 h 3870918"/>
              <a:gd name="connsiteX1" fmla="*/ 0 w 4036180"/>
              <a:gd name="connsiteY1" fmla="*/ 1080733 h 3870918"/>
              <a:gd name="connsiteX2" fmla="*/ 2019641 w 4036180"/>
              <a:gd name="connsiteY2" fmla="*/ 0 h 3870918"/>
              <a:gd name="connsiteX3" fmla="*/ 4035534 w 4036180"/>
              <a:gd name="connsiteY3" fmla="*/ 1140694 h 3870918"/>
              <a:gd name="connsiteX4" fmla="*/ 4036180 w 4036180"/>
              <a:gd name="connsiteY4" fmla="*/ 3480088 h 3870918"/>
              <a:gd name="connsiteX5" fmla="*/ 3356794 w 4036180"/>
              <a:gd name="connsiteY5" fmla="*/ 3870918 h 3870918"/>
              <a:gd name="connsiteX6" fmla="*/ 678740 w 4036180"/>
              <a:gd name="connsiteY6" fmla="*/ 3870918 h 3870918"/>
              <a:gd name="connsiteX7" fmla="*/ 3101 w 4036180"/>
              <a:gd name="connsiteY7" fmla="*/ 3480089 h 3870918"/>
              <a:gd name="connsiteX0" fmla="*/ 3101 w 4036180"/>
              <a:gd name="connsiteY0" fmla="*/ 3303955 h 3694784"/>
              <a:gd name="connsiteX1" fmla="*/ 0 w 4036180"/>
              <a:gd name="connsiteY1" fmla="*/ 904599 h 3694784"/>
              <a:gd name="connsiteX2" fmla="*/ 1989661 w 4036180"/>
              <a:gd name="connsiteY2" fmla="*/ 0 h 3694784"/>
              <a:gd name="connsiteX3" fmla="*/ 4035534 w 4036180"/>
              <a:gd name="connsiteY3" fmla="*/ 964560 h 3694784"/>
              <a:gd name="connsiteX4" fmla="*/ 4036180 w 4036180"/>
              <a:gd name="connsiteY4" fmla="*/ 3303954 h 3694784"/>
              <a:gd name="connsiteX5" fmla="*/ 3356794 w 4036180"/>
              <a:gd name="connsiteY5" fmla="*/ 3694784 h 3694784"/>
              <a:gd name="connsiteX6" fmla="*/ 678740 w 4036180"/>
              <a:gd name="connsiteY6" fmla="*/ 3694784 h 3694784"/>
              <a:gd name="connsiteX7" fmla="*/ 3101 w 4036180"/>
              <a:gd name="connsiteY7" fmla="*/ 3303955 h 3694784"/>
              <a:gd name="connsiteX0" fmla="*/ 3101 w 4036180"/>
              <a:gd name="connsiteY0" fmla="*/ 3506323 h 3897152"/>
              <a:gd name="connsiteX1" fmla="*/ 0 w 4036180"/>
              <a:gd name="connsiteY1" fmla="*/ 1106967 h 3897152"/>
              <a:gd name="connsiteX2" fmla="*/ 2019641 w 4036180"/>
              <a:gd name="connsiteY2" fmla="*/ 0 h 3897152"/>
              <a:gd name="connsiteX3" fmla="*/ 4035534 w 4036180"/>
              <a:gd name="connsiteY3" fmla="*/ 1166928 h 3897152"/>
              <a:gd name="connsiteX4" fmla="*/ 4036180 w 4036180"/>
              <a:gd name="connsiteY4" fmla="*/ 3506322 h 3897152"/>
              <a:gd name="connsiteX5" fmla="*/ 3356794 w 4036180"/>
              <a:gd name="connsiteY5" fmla="*/ 3897152 h 3897152"/>
              <a:gd name="connsiteX6" fmla="*/ 678740 w 4036180"/>
              <a:gd name="connsiteY6" fmla="*/ 3897152 h 3897152"/>
              <a:gd name="connsiteX7" fmla="*/ 3101 w 4036180"/>
              <a:gd name="connsiteY7" fmla="*/ 3506323 h 3897152"/>
              <a:gd name="connsiteX0" fmla="*/ 74 w 4033153"/>
              <a:gd name="connsiteY0" fmla="*/ 3506323 h 3897152"/>
              <a:gd name="connsiteX1" fmla="*/ 8216 w 4033153"/>
              <a:gd name="connsiteY1" fmla="*/ 1110715 h 3897152"/>
              <a:gd name="connsiteX2" fmla="*/ 2016614 w 4033153"/>
              <a:gd name="connsiteY2" fmla="*/ 0 h 3897152"/>
              <a:gd name="connsiteX3" fmla="*/ 4032507 w 4033153"/>
              <a:gd name="connsiteY3" fmla="*/ 1166928 h 3897152"/>
              <a:gd name="connsiteX4" fmla="*/ 4033153 w 4033153"/>
              <a:gd name="connsiteY4" fmla="*/ 3506322 h 3897152"/>
              <a:gd name="connsiteX5" fmla="*/ 3353767 w 4033153"/>
              <a:gd name="connsiteY5" fmla="*/ 3897152 h 3897152"/>
              <a:gd name="connsiteX6" fmla="*/ 675713 w 4033153"/>
              <a:gd name="connsiteY6" fmla="*/ 3897152 h 3897152"/>
              <a:gd name="connsiteX7" fmla="*/ 74 w 4033153"/>
              <a:gd name="connsiteY7" fmla="*/ 3506323 h 3897152"/>
              <a:gd name="connsiteX0" fmla="*/ 3101 w 4036180"/>
              <a:gd name="connsiteY0" fmla="*/ 3506323 h 3897152"/>
              <a:gd name="connsiteX1" fmla="*/ 0 w 4036180"/>
              <a:gd name="connsiteY1" fmla="*/ 1106967 h 3897152"/>
              <a:gd name="connsiteX2" fmla="*/ 2019641 w 4036180"/>
              <a:gd name="connsiteY2" fmla="*/ 0 h 3897152"/>
              <a:gd name="connsiteX3" fmla="*/ 4035534 w 4036180"/>
              <a:gd name="connsiteY3" fmla="*/ 1166928 h 3897152"/>
              <a:gd name="connsiteX4" fmla="*/ 4036180 w 4036180"/>
              <a:gd name="connsiteY4" fmla="*/ 3506322 h 3897152"/>
              <a:gd name="connsiteX5" fmla="*/ 3356794 w 4036180"/>
              <a:gd name="connsiteY5" fmla="*/ 3897152 h 3897152"/>
              <a:gd name="connsiteX6" fmla="*/ 678740 w 4036180"/>
              <a:gd name="connsiteY6" fmla="*/ 3897152 h 3897152"/>
              <a:gd name="connsiteX7" fmla="*/ 3101 w 4036180"/>
              <a:gd name="connsiteY7" fmla="*/ 3506323 h 3897152"/>
              <a:gd name="connsiteX0" fmla="*/ 6 w 4033085"/>
              <a:gd name="connsiteY0" fmla="*/ 3506323 h 3897152"/>
              <a:gd name="connsiteX1" fmla="*/ 146806 w 4033085"/>
              <a:gd name="connsiteY1" fmla="*/ 1230636 h 3897152"/>
              <a:gd name="connsiteX2" fmla="*/ 2016546 w 4033085"/>
              <a:gd name="connsiteY2" fmla="*/ 0 h 3897152"/>
              <a:gd name="connsiteX3" fmla="*/ 4032439 w 4033085"/>
              <a:gd name="connsiteY3" fmla="*/ 1166928 h 3897152"/>
              <a:gd name="connsiteX4" fmla="*/ 4033085 w 4033085"/>
              <a:gd name="connsiteY4" fmla="*/ 3506322 h 3897152"/>
              <a:gd name="connsiteX5" fmla="*/ 3353699 w 4033085"/>
              <a:gd name="connsiteY5" fmla="*/ 3897152 h 3897152"/>
              <a:gd name="connsiteX6" fmla="*/ 675645 w 4033085"/>
              <a:gd name="connsiteY6" fmla="*/ 3897152 h 3897152"/>
              <a:gd name="connsiteX7" fmla="*/ 6 w 4033085"/>
              <a:gd name="connsiteY7" fmla="*/ 3506323 h 3897152"/>
              <a:gd name="connsiteX0" fmla="*/ 239 w 4033318"/>
              <a:gd name="connsiteY0" fmla="*/ 3506323 h 3897152"/>
              <a:gd name="connsiteX1" fmla="*/ 885 w 4033318"/>
              <a:gd name="connsiteY1" fmla="*/ 1144443 h 3897152"/>
              <a:gd name="connsiteX2" fmla="*/ 2016779 w 4033318"/>
              <a:gd name="connsiteY2" fmla="*/ 0 h 3897152"/>
              <a:gd name="connsiteX3" fmla="*/ 4032672 w 4033318"/>
              <a:gd name="connsiteY3" fmla="*/ 1166928 h 3897152"/>
              <a:gd name="connsiteX4" fmla="*/ 4033318 w 4033318"/>
              <a:gd name="connsiteY4" fmla="*/ 3506322 h 3897152"/>
              <a:gd name="connsiteX5" fmla="*/ 3353932 w 4033318"/>
              <a:gd name="connsiteY5" fmla="*/ 3897152 h 3897152"/>
              <a:gd name="connsiteX6" fmla="*/ 675878 w 4033318"/>
              <a:gd name="connsiteY6" fmla="*/ 3897152 h 3897152"/>
              <a:gd name="connsiteX7" fmla="*/ 239 w 4033318"/>
              <a:gd name="connsiteY7" fmla="*/ 3506323 h 3897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33318" h="3897152">
                <a:moveTo>
                  <a:pt x="239" y="3506323"/>
                </a:moveTo>
                <a:cubicBezTo>
                  <a:pt x="-795" y="2706538"/>
                  <a:pt x="1919" y="1944228"/>
                  <a:pt x="885" y="1144443"/>
                </a:cubicBezTo>
                <a:lnTo>
                  <a:pt x="2016779" y="0"/>
                </a:lnTo>
                <a:lnTo>
                  <a:pt x="4032672" y="1166928"/>
                </a:lnTo>
                <a:cubicBezTo>
                  <a:pt x="4032887" y="1946726"/>
                  <a:pt x="4033103" y="2726524"/>
                  <a:pt x="4033318" y="3506322"/>
                </a:cubicBezTo>
                <a:lnTo>
                  <a:pt x="3353932" y="3897152"/>
                </a:lnTo>
                <a:lnTo>
                  <a:pt x="675878" y="3897152"/>
                </a:lnTo>
                <a:lnTo>
                  <a:pt x="239" y="350632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57150">
            <a:solidFill>
              <a:srgbClr val="00A9DB">
                <a:alpha val="75000"/>
              </a:srgbClr>
            </a:solidFill>
          </a:ln>
        </p:spPr>
        <p:txBody>
          <a:bodyPr/>
          <a:lstStyle>
            <a:lvl1pPr marL="0" indent="0" algn="r">
              <a:buNone/>
              <a:defRPr sz="1600" b="0" i="1">
                <a:solidFill>
                  <a:schemeClr val="bg1"/>
                </a:solidFill>
                <a:latin typeface="DIN Pro Medium" panose="02000503040000020003" pitchFamily="2" charset="0"/>
              </a:defRPr>
            </a:lvl1pPr>
          </a:lstStyle>
          <a:p>
            <a:r>
              <a:rPr lang="en-US" dirty="0"/>
              <a:t>Click icon to add photo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92D136E-67C2-514C-941B-C09168E1227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14885" y="-71120"/>
            <a:ext cx="5187635" cy="5254704"/>
          </a:xfrm>
          <a:custGeom>
            <a:avLst/>
            <a:gdLst>
              <a:gd name="connsiteX0" fmla="*/ -14 w 5211763"/>
              <a:gd name="connsiteY0" fmla="*/ 3351719 h 5211763"/>
              <a:gd name="connsiteX1" fmla="*/ 516124 w 5211763"/>
              <a:gd name="connsiteY1" fmla="*/ 1032258 h 5211763"/>
              <a:gd name="connsiteX2" fmla="*/ 2605882 w 5211763"/>
              <a:gd name="connsiteY2" fmla="*/ 0 h 5211763"/>
              <a:gd name="connsiteX3" fmla="*/ 4695639 w 5211763"/>
              <a:gd name="connsiteY3" fmla="*/ 1032258 h 5211763"/>
              <a:gd name="connsiteX4" fmla="*/ 5211777 w 5211763"/>
              <a:gd name="connsiteY4" fmla="*/ 3351719 h 5211763"/>
              <a:gd name="connsiteX5" fmla="*/ 3765601 w 5211763"/>
              <a:gd name="connsiteY5" fmla="*/ 5211790 h 5211763"/>
              <a:gd name="connsiteX6" fmla="*/ 1446162 w 5211763"/>
              <a:gd name="connsiteY6" fmla="*/ 5211790 h 5211763"/>
              <a:gd name="connsiteX7" fmla="*/ -14 w 5211763"/>
              <a:gd name="connsiteY7" fmla="*/ 3351719 h 5211763"/>
              <a:gd name="connsiteX0" fmla="*/ 0 w 5211791"/>
              <a:gd name="connsiteY0" fmla="*/ 3355020 h 5215091"/>
              <a:gd name="connsiteX1" fmla="*/ 516138 w 5211791"/>
              <a:gd name="connsiteY1" fmla="*/ 1035559 h 5215091"/>
              <a:gd name="connsiteX2" fmla="*/ 1301969 w 5211791"/>
              <a:gd name="connsiteY2" fmla="*/ 0 h 5215091"/>
              <a:gd name="connsiteX3" fmla="*/ 4695653 w 5211791"/>
              <a:gd name="connsiteY3" fmla="*/ 1035559 h 5215091"/>
              <a:gd name="connsiteX4" fmla="*/ 5211791 w 5211791"/>
              <a:gd name="connsiteY4" fmla="*/ 3355020 h 5215091"/>
              <a:gd name="connsiteX5" fmla="*/ 3765615 w 5211791"/>
              <a:gd name="connsiteY5" fmla="*/ 5215091 h 5215091"/>
              <a:gd name="connsiteX6" fmla="*/ 1446176 w 5211791"/>
              <a:gd name="connsiteY6" fmla="*/ 5215091 h 5215091"/>
              <a:gd name="connsiteX7" fmla="*/ 0 w 5211791"/>
              <a:gd name="connsiteY7" fmla="*/ 3355020 h 5215091"/>
              <a:gd name="connsiteX0" fmla="*/ 0 w 5211791"/>
              <a:gd name="connsiteY0" fmla="*/ 3355020 h 5215091"/>
              <a:gd name="connsiteX1" fmla="*/ 516138 w 5211791"/>
              <a:gd name="connsiteY1" fmla="*/ 1035559 h 5215091"/>
              <a:gd name="connsiteX2" fmla="*/ 1301969 w 5211791"/>
              <a:gd name="connsiteY2" fmla="*/ 0 h 5215091"/>
              <a:gd name="connsiteX3" fmla="*/ 3916597 w 5211791"/>
              <a:gd name="connsiteY3" fmla="*/ 5621 h 5215091"/>
              <a:gd name="connsiteX4" fmla="*/ 5211791 w 5211791"/>
              <a:gd name="connsiteY4" fmla="*/ 3355020 h 5215091"/>
              <a:gd name="connsiteX5" fmla="*/ 3765615 w 5211791"/>
              <a:gd name="connsiteY5" fmla="*/ 5215091 h 5215091"/>
              <a:gd name="connsiteX6" fmla="*/ 1446176 w 5211791"/>
              <a:gd name="connsiteY6" fmla="*/ 5215091 h 5215091"/>
              <a:gd name="connsiteX7" fmla="*/ 0 w 5211791"/>
              <a:gd name="connsiteY7" fmla="*/ 3355020 h 5215091"/>
              <a:gd name="connsiteX0" fmla="*/ 0 w 5211791"/>
              <a:gd name="connsiteY0" fmla="*/ 3355020 h 5215091"/>
              <a:gd name="connsiteX1" fmla="*/ 516138 w 5211791"/>
              <a:gd name="connsiteY1" fmla="*/ 1035559 h 5215091"/>
              <a:gd name="connsiteX2" fmla="*/ 1301969 w 5211791"/>
              <a:gd name="connsiteY2" fmla="*/ 0 h 5215091"/>
              <a:gd name="connsiteX3" fmla="*/ 3919898 w 5211791"/>
              <a:gd name="connsiteY3" fmla="*/ 2320 h 5215091"/>
              <a:gd name="connsiteX4" fmla="*/ 5211791 w 5211791"/>
              <a:gd name="connsiteY4" fmla="*/ 3355020 h 5215091"/>
              <a:gd name="connsiteX5" fmla="*/ 3765615 w 5211791"/>
              <a:gd name="connsiteY5" fmla="*/ 5215091 h 5215091"/>
              <a:gd name="connsiteX6" fmla="*/ 1446176 w 5211791"/>
              <a:gd name="connsiteY6" fmla="*/ 5215091 h 5215091"/>
              <a:gd name="connsiteX7" fmla="*/ 0 w 5211791"/>
              <a:gd name="connsiteY7" fmla="*/ 3355020 h 5215091"/>
              <a:gd name="connsiteX0" fmla="*/ 0 w 5211791"/>
              <a:gd name="connsiteY0" fmla="*/ 3359302 h 5219373"/>
              <a:gd name="connsiteX1" fmla="*/ 516138 w 5211791"/>
              <a:gd name="connsiteY1" fmla="*/ 1039841 h 5219373"/>
              <a:gd name="connsiteX2" fmla="*/ 1301969 w 5211791"/>
              <a:gd name="connsiteY2" fmla="*/ 4282 h 5219373"/>
              <a:gd name="connsiteX3" fmla="*/ 3916597 w 5211791"/>
              <a:gd name="connsiteY3" fmla="*/ 0 h 5219373"/>
              <a:gd name="connsiteX4" fmla="*/ 5211791 w 5211791"/>
              <a:gd name="connsiteY4" fmla="*/ 3359302 h 5219373"/>
              <a:gd name="connsiteX5" fmla="*/ 3765615 w 5211791"/>
              <a:gd name="connsiteY5" fmla="*/ 5219373 h 5219373"/>
              <a:gd name="connsiteX6" fmla="*/ 1446176 w 5211791"/>
              <a:gd name="connsiteY6" fmla="*/ 5219373 h 5219373"/>
              <a:gd name="connsiteX7" fmla="*/ 0 w 5211791"/>
              <a:gd name="connsiteY7" fmla="*/ 3359302 h 5219373"/>
              <a:gd name="connsiteX0" fmla="*/ 0 w 5211791"/>
              <a:gd name="connsiteY0" fmla="*/ 3355020 h 5215091"/>
              <a:gd name="connsiteX1" fmla="*/ 516138 w 5211791"/>
              <a:gd name="connsiteY1" fmla="*/ 1035559 h 5215091"/>
              <a:gd name="connsiteX2" fmla="*/ 1301969 w 5211791"/>
              <a:gd name="connsiteY2" fmla="*/ 0 h 5215091"/>
              <a:gd name="connsiteX3" fmla="*/ 3916597 w 5211791"/>
              <a:gd name="connsiteY3" fmla="*/ 2320 h 5215091"/>
              <a:gd name="connsiteX4" fmla="*/ 5211791 w 5211791"/>
              <a:gd name="connsiteY4" fmla="*/ 3355020 h 5215091"/>
              <a:gd name="connsiteX5" fmla="*/ 3765615 w 5211791"/>
              <a:gd name="connsiteY5" fmla="*/ 5215091 h 5215091"/>
              <a:gd name="connsiteX6" fmla="*/ 1446176 w 5211791"/>
              <a:gd name="connsiteY6" fmla="*/ 5215091 h 5215091"/>
              <a:gd name="connsiteX7" fmla="*/ 0 w 5211791"/>
              <a:gd name="connsiteY7" fmla="*/ 3355020 h 5215091"/>
              <a:gd name="connsiteX0" fmla="*/ 0 w 5201888"/>
              <a:gd name="connsiteY0" fmla="*/ 3355020 h 5215091"/>
              <a:gd name="connsiteX1" fmla="*/ 516138 w 5201888"/>
              <a:gd name="connsiteY1" fmla="*/ 1035559 h 5215091"/>
              <a:gd name="connsiteX2" fmla="*/ 1301969 w 5201888"/>
              <a:gd name="connsiteY2" fmla="*/ 0 h 5215091"/>
              <a:gd name="connsiteX3" fmla="*/ 3916597 w 5201888"/>
              <a:gd name="connsiteY3" fmla="*/ 2320 h 5215091"/>
              <a:gd name="connsiteX4" fmla="*/ 5201888 w 5201888"/>
              <a:gd name="connsiteY4" fmla="*/ 753767 h 5215091"/>
              <a:gd name="connsiteX5" fmla="*/ 3765615 w 5201888"/>
              <a:gd name="connsiteY5" fmla="*/ 5215091 h 5215091"/>
              <a:gd name="connsiteX6" fmla="*/ 1446176 w 5201888"/>
              <a:gd name="connsiteY6" fmla="*/ 5215091 h 5215091"/>
              <a:gd name="connsiteX7" fmla="*/ 0 w 5201888"/>
              <a:gd name="connsiteY7" fmla="*/ 3355020 h 5215091"/>
              <a:gd name="connsiteX0" fmla="*/ 0 w 5204887"/>
              <a:gd name="connsiteY0" fmla="*/ 3355020 h 5215091"/>
              <a:gd name="connsiteX1" fmla="*/ 516138 w 5204887"/>
              <a:gd name="connsiteY1" fmla="*/ 1035559 h 5215091"/>
              <a:gd name="connsiteX2" fmla="*/ 1301969 w 5204887"/>
              <a:gd name="connsiteY2" fmla="*/ 0 h 5215091"/>
              <a:gd name="connsiteX3" fmla="*/ 3916597 w 5204887"/>
              <a:gd name="connsiteY3" fmla="*/ 2320 h 5215091"/>
              <a:gd name="connsiteX4" fmla="*/ 5201888 w 5204887"/>
              <a:gd name="connsiteY4" fmla="*/ 753767 h 5215091"/>
              <a:gd name="connsiteX5" fmla="*/ 5204887 w 5204887"/>
              <a:gd name="connsiteY5" fmla="*/ 3742808 h 5215091"/>
              <a:gd name="connsiteX6" fmla="*/ 1446176 w 5204887"/>
              <a:gd name="connsiteY6" fmla="*/ 5215091 h 5215091"/>
              <a:gd name="connsiteX7" fmla="*/ 0 w 5204887"/>
              <a:gd name="connsiteY7" fmla="*/ 3355020 h 5215091"/>
              <a:gd name="connsiteX0" fmla="*/ 0 w 5202008"/>
              <a:gd name="connsiteY0" fmla="*/ 3355020 h 5215091"/>
              <a:gd name="connsiteX1" fmla="*/ 516138 w 5202008"/>
              <a:gd name="connsiteY1" fmla="*/ 1035559 h 5215091"/>
              <a:gd name="connsiteX2" fmla="*/ 1301969 w 5202008"/>
              <a:gd name="connsiteY2" fmla="*/ 0 h 5215091"/>
              <a:gd name="connsiteX3" fmla="*/ 3916597 w 5202008"/>
              <a:gd name="connsiteY3" fmla="*/ 2320 h 5215091"/>
              <a:gd name="connsiteX4" fmla="*/ 5201888 w 5202008"/>
              <a:gd name="connsiteY4" fmla="*/ 753767 h 5215091"/>
              <a:gd name="connsiteX5" fmla="*/ 5198285 w 5202008"/>
              <a:gd name="connsiteY5" fmla="*/ 3752711 h 5215091"/>
              <a:gd name="connsiteX6" fmla="*/ 1446176 w 5202008"/>
              <a:gd name="connsiteY6" fmla="*/ 5215091 h 5215091"/>
              <a:gd name="connsiteX7" fmla="*/ 0 w 5202008"/>
              <a:gd name="connsiteY7" fmla="*/ 3355020 h 5215091"/>
              <a:gd name="connsiteX0" fmla="*/ 0 w 5202008"/>
              <a:gd name="connsiteY0" fmla="*/ 3355020 h 5254704"/>
              <a:gd name="connsiteX1" fmla="*/ 516138 w 5202008"/>
              <a:gd name="connsiteY1" fmla="*/ 1035559 h 5254704"/>
              <a:gd name="connsiteX2" fmla="*/ 1301969 w 5202008"/>
              <a:gd name="connsiteY2" fmla="*/ 0 h 5254704"/>
              <a:gd name="connsiteX3" fmla="*/ 3916597 w 5202008"/>
              <a:gd name="connsiteY3" fmla="*/ 2320 h 5254704"/>
              <a:gd name="connsiteX4" fmla="*/ 5201888 w 5202008"/>
              <a:gd name="connsiteY4" fmla="*/ 753767 h 5254704"/>
              <a:gd name="connsiteX5" fmla="*/ 5198285 w 5202008"/>
              <a:gd name="connsiteY5" fmla="*/ 3752711 h 5254704"/>
              <a:gd name="connsiteX6" fmla="*/ 2598254 w 5202008"/>
              <a:gd name="connsiteY6" fmla="*/ 5254704 h 5254704"/>
              <a:gd name="connsiteX7" fmla="*/ 0 w 5202008"/>
              <a:gd name="connsiteY7" fmla="*/ 3355020 h 5254704"/>
              <a:gd name="connsiteX0" fmla="*/ 0 w 5185503"/>
              <a:gd name="connsiteY0" fmla="*/ 3754451 h 5254704"/>
              <a:gd name="connsiteX1" fmla="*/ 499633 w 5185503"/>
              <a:gd name="connsiteY1" fmla="*/ 1035559 h 5254704"/>
              <a:gd name="connsiteX2" fmla="*/ 1285464 w 5185503"/>
              <a:gd name="connsiteY2" fmla="*/ 0 h 5254704"/>
              <a:gd name="connsiteX3" fmla="*/ 3900092 w 5185503"/>
              <a:gd name="connsiteY3" fmla="*/ 2320 h 5254704"/>
              <a:gd name="connsiteX4" fmla="*/ 5185383 w 5185503"/>
              <a:gd name="connsiteY4" fmla="*/ 753767 h 5254704"/>
              <a:gd name="connsiteX5" fmla="*/ 5181780 w 5185503"/>
              <a:gd name="connsiteY5" fmla="*/ 3752711 h 5254704"/>
              <a:gd name="connsiteX6" fmla="*/ 2581749 w 5185503"/>
              <a:gd name="connsiteY6" fmla="*/ 5254704 h 5254704"/>
              <a:gd name="connsiteX7" fmla="*/ 0 w 5185503"/>
              <a:gd name="connsiteY7" fmla="*/ 3754451 h 5254704"/>
              <a:gd name="connsiteX0" fmla="*/ 2132 w 5187635"/>
              <a:gd name="connsiteY0" fmla="*/ 3754451 h 5254704"/>
              <a:gd name="connsiteX1" fmla="*/ 0 w 5187635"/>
              <a:gd name="connsiteY1" fmla="*/ 745064 h 5254704"/>
              <a:gd name="connsiteX2" fmla="*/ 1287596 w 5187635"/>
              <a:gd name="connsiteY2" fmla="*/ 0 h 5254704"/>
              <a:gd name="connsiteX3" fmla="*/ 3902224 w 5187635"/>
              <a:gd name="connsiteY3" fmla="*/ 2320 h 5254704"/>
              <a:gd name="connsiteX4" fmla="*/ 5187515 w 5187635"/>
              <a:gd name="connsiteY4" fmla="*/ 753767 h 5254704"/>
              <a:gd name="connsiteX5" fmla="*/ 5183912 w 5187635"/>
              <a:gd name="connsiteY5" fmla="*/ 3752711 h 5254704"/>
              <a:gd name="connsiteX6" fmla="*/ 2583881 w 5187635"/>
              <a:gd name="connsiteY6" fmla="*/ 5254704 h 5254704"/>
              <a:gd name="connsiteX7" fmla="*/ 2132 w 5187635"/>
              <a:gd name="connsiteY7" fmla="*/ 3754451 h 525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87635" h="5254704">
                <a:moveTo>
                  <a:pt x="2132" y="3754451"/>
                </a:moveTo>
                <a:cubicBezTo>
                  <a:pt x="1421" y="2751322"/>
                  <a:pt x="711" y="1748193"/>
                  <a:pt x="0" y="745064"/>
                </a:cubicBezTo>
                <a:lnTo>
                  <a:pt x="1287596" y="0"/>
                </a:lnTo>
                <a:lnTo>
                  <a:pt x="3902224" y="2320"/>
                </a:lnTo>
                <a:lnTo>
                  <a:pt x="5187515" y="753767"/>
                </a:lnTo>
                <a:cubicBezTo>
                  <a:pt x="5188515" y="1750114"/>
                  <a:pt x="5182912" y="2756364"/>
                  <a:pt x="5183912" y="3752711"/>
                </a:cubicBezTo>
                <a:lnTo>
                  <a:pt x="2583881" y="5254704"/>
                </a:lnTo>
                <a:lnTo>
                  <a:pt x="2132" y="375445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57150">
            <a:solidFill>
              <a:srgbClr val="00A9DB">
                <a:alpha val="75000"/>
              </a:srgbClr>
            </a:solidFill>
          </a:ln>
        </p:spPr>
        <p:txBody>
          <a:bodyPr/>
          <a:lstStyle>
            <a:lvl1pPr marL="0" indent="0" algn="ctr">
              <a:buNone/>
              <a:defRPr sz="1600" b="0" i="1">
                <a:solidFill>
                  <a:srgbClr val="003750"/>
                </a:solidFill>
                <a:latin typeface="DIN Pro Medium" panose="02000503040000020003" pitchFamily="2" charset="0"/>
              </a:defRPr>
            </a:lvl1pPr>
          </a:lstStyle>
          <a:p>
            <a:r>
              <a:rPr lang="en-US" dirty="0"/>
              <a:t>Click icon to add photo</a:t>
            </a:r>
          </a:p>
        </p:txBody>
      </p:sp>
    </p:spTree>
    <p:extLst>
      <p:ext uri="{BB962C8B-B14F-4D97-AF65-F5344CB8AC3E}">
        <p14:creationId xmlns:p14="http://schemas.microsoft.com/office/powerpoint/2010/main" val="15331653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Slide_W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D6C09-2383-EE4D-8221-83A5298AD7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0326"/>
            <a:ext cx="5257800" cy="933904"/>
          </a:xfrm>
        </p:spPr>
        <p:txBody>
          <a:bodyPr/>
          <a:lstStyle>
            <a:lvl1pPr>
              <a:defRPr sz="4000" b="0" i="0">
                <a:solidFill>
                  <a:srgbClr val="003750"/>
                </a:solidFill>
                <a:latin typeface="DIN Pro Medium" panose="02000503040000020003" pitchFamily="2" charset="0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25DD30-03BD-9846-BFF4-609DC097A0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387602"/>
            <a:ext cx="5257800" cy="3527425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rgbClr val="00A9DB"/>
                </a:solidFill>
                <a:latin typeface="DIN Pro Medium" panose="02000503040000020003" pitchFamily="2" charset="0"/>
              </a:defRPr>
            </a:lvl1pPr>
            <a:lvl2pPr>
              <a:defRPr sz="1800" b="0" i="0">
                <a:solidFill>
                  <a:srgbClr val="00A9DB"/>
                </a:solidFill>
                <a:latin typeface="DIN Pro Medium" panose="02000503040000020003" pitchFamily="2" charset="0"/>
              </a:defRPr>
            </a:lvl2pPr>
            <a:lvl3pPr>
              <a:defRPr sz="1600" b="0" i="0">
                <a:solidFill>
                  <a:srgbClr val="00A9DB"/>
                </a:solidFill>
                <a:latin typeface="DIN Pro Medium" panose="02000503040000020003" pitchFamily="2" charset="0"/>
              </a:defRPr>
            </a:lvl3pPr>
            <a:lvl4pPr>
              <a:defRPr sz="1400" b="0" i="0">
                <a:solidFill>
                  <a:srgbClr val="00A9DB"/>
                </a:solidFill>
                <a:latin typeface="DIN Pro Medium" panose="02000503040000020003" pitchFamily="2" charset="0"/>
              </a:defRPr>
            </a:lvl4pPr>
            <a:lvl5pPr>
              <a:defRPr sz="1400" b="0" i="0">
                <a:solidFill>
                  <a:srgbClr val="00A9DB"/>
                </a:solidFill>
                <a:latin typeface="DIN Pro Medium" panose="02000503040000020003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966108-2EC7-9F44-92E4-FAFEF13A192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0800000">
            <a:off x="3316941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0990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Slide_W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0175354-4F11-EE47-8EE3-091BCA775E1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0800000" flipH="1">
            <a:off x="3316941" y="0"/>
            <a:ext cx="887505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688C4C-43AF-3941-BFDC-BACA75F817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2040584"/>
            <a:ext cx="7473949" cy="1993062"/>
          </a:xfrm>
        </p:spPr>
        <p:txBody>
          <a:bodyPr>
            <a:normAutofit/>
          </a:bodyPr>
          <a:lstStyle>
            <a:lvl1pPr algn="r">
              <a:defRPr sz="15000" b="0" i="0">
                <a:ln w="19050">
                  <a:solidFill>
                    <a:srgbClr val="00A9DB"/>
                  </a:solidFill>
                </a:ln>
                <a:noFill/>
                <a:latin typeface="DIN Pro Medium" panose="02000503040000020003" pitchFamily="2" charset="0"/>
              </a:defRPr>
            </a:lvl1pPr>
          </a:lstStyle>
          <a:p>
            <a:r>
              <a:rPr lang="en-US" dirty="0"/>
              <a:t>44%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CC0DD4-FB33-A74E-B5ED-2F891D63F2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60635" y="3547360"/>
            <a:ext cx="7473951" cy="6121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0" i="0">
                <a:solidFill>
                  <a:srgbClr val="003750"/>
                </a:solidFill>
                <a:latin typeface="DIN Pro Medium" panose="02000503040000020003" pitchFamily="2" charset="0"/>
              </a:defRPr>
            </a:lvl1pPr>
          </a:lstStyle>
          <a:p>
            <a:pPr lvl="0"/>
            <a:r>
              <a:rPr lang="en-US" dirty="0"/>
              <a:t>Stat Description</a:t>
            </a:r>
          </a:p>
        </p:txBody>
      </p:sp>
    </p:spTree>
    <p:extLst>
      <p:ext uri="{BB962C8B-B14F-4D97-AF65-F5344CB8AC3E}">
        <p14:creationId xmlns:p14="http://schemas.microsoft.com/office/powerpoint/2010/main" val="28119694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Slide_Dk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0175354-4F11-EE47-8EE3-091BCA775E1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0800000">
            <a:off x="4183215" y="2"/>
            <a:ext cx="8875059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688C4C-43AF-3941-BFDC-BACA75F817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2442920"/>
            <a:ext cx="7473949" cy="1993062"/>
          </a:xfrm>
        </p:spPr>
        <p:txBody>
          <a:bodyPr>
            <a:normAutofit/>
          </a:bodyPr>
          <a:lstStyle>
            <a:lvl1pPr algn="r">
              <a:defRPr sz="15000" b="0" i="0">
                <a:ln w="19050">
                  <a:solidFill>
                    <a:srgbClr val="00A9DB"/>
                  </a:solidFill>
                </a:ln>
                <a:noFill/>
                <a:latin typeface="DIN Pro Medium" panose="02000503040000020003" pitchFamily="2" charset="0"/>
              </a:defRPr>
            </a:lvl1pPr>
          </a:lstStyle>
          <a:p>
            <a:r>
              <a:rPr lang="en-US" dirty="0"/>
              <a:t>44%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CC0DD4-FB33-A74E-B5ED-2F891D63F2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60635" y="3949696"/>
            <a:ext cx="7473951" cy="6121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DIN Pro Medium" panose="02000503040000020003" pitchFamily="2" charset="0"/>
              </a:defRPr>
            </a:lvl1pPr>
          </a:lstStyle>
          <a:p>
            <a:pPr lvl="0"/>
            <a:r>
              <a:rPr lang="en-US" dirty="0"/>
              <a:t>Stat Description</a:t>
            </a:r>
          </a:p>
        </p:txBody>
      </p:sp>
    </p:spTree>
    <p:extLst>
      <p:ext uri="{BB962C8B-B14F-4D97-AF65-F5344CB8AC3E}">
        <p14:creationId xmlns:p14="http://schemas.microsoft.com/office/powerpoint/2010/main" val="2154875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Lt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9E50F-DA52-6F4A-B38D-09CB90A6D6B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8912" y="2828545"/>
            <a:ext cx="9144000" cy="1010603"/>
          </a:xfrm>
        </p:spPr>
        <p:txBody>
          <a:bodyPr anchor="b">
            <a:normAutofit/>
          </a:bodyPr>
          <a:lstStyle>
            <a:lvl1pPr algn="l">
              <a:defRPr sz="5400" b="0" i="0">
                <a:solidFill>
                  <a:schemeClr val="bg1"/>
                </a:solidFill>
                <a:latin typeface="DIN Pro Medium" panose="02000503040000020003" pitchFamily="2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67D74F-598D-5B44-ABC0-457B0F70563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38912" y="3690652"/>
            <a:ext cx="9144000" cy="43351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 b="0" i="0">
                <a:solidFill>
                  <a:srgbClr val="003750"/>
                </a:solidFill>
                <a:latin typeface="DIN Pro Medium" panose="02000503040000020003" pitchFamily="2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dirty="0"/>
              <a:t>Subhead Information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F6F4EBE-844D-F54A-8534-2A9B545AAB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8913" y="6302564"/>
            <a:ext cx="3902075" cy="3481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latin typeface="Arno Pro Display" panose="02020502040506020403" pitchFamily="18" charset="0"/>
              </a:defRPr>
            </a:lvl1pPr>
            <a:lvl2pPr marL="457189" indent="0">
              <a:buNone/>
              <a:defRPr/>
            </a:lvl2pPr>
            <a:lvl5pPr>
              <a:defRPr/>
            </a:lvl5pPr>
          </a:lstStyle>
          <a:p>
            <a:pPr lvl="0"/>
            <a:r>
              <a:rPr lang="en-US" dirty="0"/>
              <a:t>Month 01, 2019</a:t>
            </a:r>
          </a:p>
        </p:txBody>
      </p:sp>
    </p:spTree>
    <p:extLst>
      <p:ext uri="{BB962C8B-B14F-4D97-AF65-F5344CB8AC3E}">
        <p14:creationId xmlns:p14="http://schemas.microsoft.com/office/powerpoint/2010/main" val="12426187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A3C6459-6068-2249-8345-EA3DC4D57E8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109704" y="1137603"/>
            <a:ext cx="3972591" cy="4582793"/>
          </a:xfrm>
          <a:custGeom>
            <a:avLst/>
            <a:gdLst>
              <a:gd name="connsiteX0" fmla="*/ 0 w 3522662"/>
              <a:gd name="connsiteY0" fmla="*/ 1697038 h 3394075"/>
              <a:gd name="connsiteX1" fmla="*/ 848519 w 3522662"/>
              <a:gd name="connsiteY1" fmla="*/ 1 h 3394075"/>
              <a:gd name="connsiteX2" fmla="*/ 2674143 w 3522662"/>
              <a:gd name="connsiteY2" fmla="*/ 1 h 3394075"/>
              <a:gd name="connsiteX3" fmla="*/ 3522662 w 3522662"/>
              <a:gd name="connsiteY3" fmla="*/ 1697038 h 3394075"/>
              <a:gd name="connsiteX4" fmla="*/ 2674143 w 3522662"/>
              <a:gd name="connsiteY4" fmla="*/ 3394074 h 3394075"/>
              <a:gd name="connsiteX5" fmla="*/ 848519 w 3522662"/>
              <a:gd name="connsiteY5" fmla="*/ 3394074 h 3394075"/>
              <a:gd name="connsiteX6" fmla="*/ 0 w 3522662"/>
              <a:gd name="connsiteY6" fmla="*/ 1697038 h 3394075"/>
              <a:gd name="connsiteX0" fmla="*/ 0 w 3522662"/>
              <a:gd name="connsiteY0" fmla="*/ 2562669 h 4259705"/>
              <a:gd name="connsiteX1" fmla="*/ 848519 w 3522662"/>
              <a:gd name="connsiteY1" fmla="*/ 865632 h 4259705"/>
              <a:gd name="connsiteX2" fmla="*/ 2771679 w 3522662"/>
              <a:gd name="connsiteY2" fmla="*/ 0 h 4259705"/>
              <a:gd name="connsiteX3" fmla="*/ 3522662 w 3522662"/>
              <a:gd name="connsiteY3" fmla="*/ 2562669 h 4259705"/>
              <a:gd name="connsiteX4" fmla="*/ 2674143 w 3522662"/>
              <a:gd name="connsiteY4" fmla="*/ 4259705 h 4259705"/>
              <a:gd name="connsiteX5" fmla="*/ 848519 w 3522662"/>
              <a:gd name="connsiteY5" fmla="*/ 4259705 h 4259705"/>
              <a:gd name="connsiteX6" fmla="*/ 0 w 3522662"/>
              <a:gd name="connsiteY6" fmla="*/ 2562669 h 4259705"/>
              <a:gd name="connsiteX0" fmla="*/ 0 w 4741862"/>
              <a:gd name="connsiteY0" fmla="*/ 2562669 h 4259705"/>
              <a:gd name="connsiteX1" fmla="*/ 848519 w 4741862"/>
              <a:gd name="connsiteY1" fmla="*/ 865632 h 4259705"/>
              <a:gd name="connsiteX2" fmla="*/ 2771679 w 4741862"/>
              <a:gd name="connsiteY2" fmla="*/ 0 h 4259705"/>
              <a:gd name="connsiteX3" fmla="*/ 4741862 w 4741862"/>
              <a:gd name="connsiteY3" fmla="*/ 1148397 h 4259705"/>
              <a:gd name="connsiteX4" fmla="*/ 2674143 w 4741862"/>
              <a:gd name="connsiteY4" fmla="*/ 4259705 h 4259705"/>
              <a:gd name="connsiteX5" fmla="*/ 848519 w 4741862"/>
              <a:gd name="connsiteY5" fmla="*/ 4259705 h 4259705"/>
              <a:gd name="connsiteX6" fmla="*/ 0 w 4741862"/>
              <a:gd name="connsiteY6" fmla="*/ 2562669 h 4259705"/>
              <a:gd name="connsiteX0" fmla="*/ 0 w 4752879"/>
              <a:gd name="connsiteY0" fmla="*/ 2562669 h 4259705"/>
              <a:gd name="connsiteX1" fmla="*/ 848519 w 4752879"/>
              <a:gd name="connsiteY1" fmla="*/ 865632 h 4259705"/>
              <a:gd name="connsiteX2" fmla="*/ 2771679 w 4752879"/>
              <a:gd name="connsiteY2" fmla="*/ 0 h 4259705"/>
              <a:gd name="connsiteX3" fmla="*/ 4741862 w 4752879"/>
              <a:gd name="connsiteY3" fmla="*/ 1148397 h 4259705"/>
              <a:gd name="connsiteX4" fmla="*/ 4752879 w 4752879"/>
              <a:gd name="connsiteY4" fmla="*/ 3430649 h 4259705"/>
              <a:gd name="connsiteX5" fmla="*/ 848519 w 4752879"/>
              <a:gd name="connsiteY5" fmla="*/ 4259705 h 4259705"/>
              <a:gd name="connsiteX6" fmla="*/ 0 w 4752879"/>
              <a:gd name="connsiteY6" fmla="*/ 2562669 h 4259705"/>
              <a:gd name="connsiteX0" fmla="*/ 0 w 4752879"/>
              <a:gd name="connsiteY0" fmla="*/ 2562669 h 4582793"/>
              <a:gd name="connsiteX1" fmla="*/ 848519 w 4752879"/>
              <a:gd name="connsiteY1" fmla="*/ 865632 h 4582793"/>
              <a:gd name="connsiteX2" fmla="*/ 2771679 w 4752879"/>
              <a:gd name="connsiteY2" fmla="*/ 0 h 4582793"/>
              <a:gd name="connsiteX3" fmla="*/ 4741862 w 4752879"/>
              <a:gd name="connsiteY3" fmla="*/ 1148397 h 4582793"/>
              <a:gd name="connsiteX4" fmla="*/ 4752879 w 4752879"/>
              <a:gd name="connsiteY4" fmla="*/ 3430649 h 4582793"/>
              <a:gd name="connsiteX5" fmla="*/ 2768759 w 4752879"/>
              <a:gd name="connsiteY5" fmla="*/ 4582793 h 4582793"/>
              <a:gd name="connsiteX6" fmla="*/ 0 w 4752879"/>
              <a:gd name="connsiteY6" fmla="*/ 2562669 h 4582793"/>
              <a:gd name="connsiteX0" fmla="*/ 0 w 3972591"/>
              <a:gd name="connsiteY0" fmla="*/ 3446589 h 4582793"/>
              <a:gd name="connsiteX1" fmla="*/ 68231 w 3972591"/>
              <a:gd name="connsiteY1" fmla="*/ 865632 h 4582793"/>
              <a:gd name="connsiteX2" fmla="*/ 1991391 w 3972591"/>
              <a:gd name="connsiteY2" fmla="*/ 0 h 4582793"/>
              <a:gd name="connsiteX3" fmla="*/ 3961574 w 3972591"/>
              <a:gd name="connsiteY3" fmla="*/ 1148397 h 4582793"/>
              <a:gd name="connsiteX4" fmla="*/ 3972591 w 3972591"/>
              <a:gd name="connsiteY4" fmla="*/ 3430649 h 4582793"/>
              <a:gd name="connsiteX5" fmla="*/ 1988471 w 3972591"/>
              <a:gd name="connsiteY5" fmla="*/ 4582793 h 4582793"/>
              <a:gd name="connsiteX6" fmla="*/ 0 w 3972591"/>
              <a:gd name="connsiteY6" fmla="*/ 3446589 h 4582793"/>
              <a:gd name="connsiteX0" fmla="*/ 0 w 3972591"/>
              <a:gd name="connsiteY0" fmla="*/ 3446589 h 4582793"/>
              <a:gd name="connsiteX1" fmla="*/ 1175 w 3972591"/>
              <a:gd name="connsiteY1" fmla="*/ 1158240 h 4582793"/>
              <a:gd name="connsiteX2" fmla="*/ 1991391 w 3972591"/>
              <a:gd name="connsiteY2" fmla="*/ 0 h 4582793"/>
              <a:gd name="connsiteX3" fmla="*/ 3961574 w 3972591"/>
              <a:gd name="connsiteY3" fmla="*/ 1148397 h 4582793"/>
              <a:gd name="connsiteX4" fmla="*/ 3972591 w 3972591"/>
              <a:gd name="connsiteY4" fmla="*/ 3430649 h 4582793"/>
              <a:gd name="connsiteX5" fmla="*/ 1988471 w 3972591"/>
              <a:gd name="connsiteY5" fmla="*/ 4582793 h 4582793"/>
              <a:gd name="connsiteX6" fmla="*/ 0 w 3972591"/>
              <a:gd name="connsiteY6" fmla="*/ 3446589 h 4582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72591" h="4582793">
                <a:moveTo>
                  <a:pt x="0" y="3446589"/>
                </a:moveTo>
                <a:cubicBezTo>
                  <a:pt x="392" y="2683806"/>
                  <a:pt x="783" y="1921023"/>
                  <a:pt x="1175" y="1158240"/>
                </a:cubicBezTo>
                <a:lnTo>
                  <a:pt x="1991391" y="0"/>
                </a:lnTo>
                <a:lnTo>
                  <a:pt x="3961574" y="1148397"/>
                </a:lnTo>
                <a:cubicBezTo>
                  <a:pt x="3965246" y="1909148"/>
                  <a:pt x="3968919" y="2669898"/>
                  <a:pt x="3972591" y="3430649"/>
                </a:cubicBezTo>
                <a:lnTo>
                  <a:pt x="1988471" y="4582793"/>
                </a:lnTo>
                <a:lnTo>
                  <a:pt x="0" y="3446589"/>
                </a:lnTo>
                <a:close/>
              </a:path>
            </a:pathLst>
          </a:custGeom>
          <a:solidFill>
            <a:srgbClr val="A8A7AB"/>
          </a:solidFill>
        </p:spPr>
        <p:txBody>
          <a:bodyPr/>
          <a:lstStyle>
            <a:lvl1pPr marL="0" marR="0" indent="0" algn="ctr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="0" i="1">
                <a:solidFill>
                  <a:srgbClr val="003750"/>
                </a:solidFill>
                <a:latin typeface="DIN Pro Medium" panose="02000503040000020003" pitchFamily="2" charset="0"/>
              </a:defRPr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add photo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868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W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9E50F-DA52-6F4A-B38D-09CB90A6D6B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2725" y="2828545"/>
            <a:ext cx="9144000" cy="1010603"/>
          </a:xfrm>
        </p:spPr>
        <p:txBody>
          <a:bodyPr anchor="b">
            <a:normAutofit/>
          </a:bodyPr>
          <a:lstStyle>
            <a:lvl1pPr algn="r">
              <a:defRPr sz="5400" b="0" i="0">
                <a:solidFill>
                  <a:srgbClr val="003750"/>
                </a:solidFill>
                <a:latin typeface="DIN Pro Medium" panose="02000503040000020003" pitchFamily="2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67D74F-598D-5B44-ABC0-457B0F70563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762725" y="3690652"/>
            <a:ext cx="9144000" cy="433514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800" b="0" i="0">
                <a:solidFill>
                  <a:srgbClr val="00A9DB"/>
                </a:solidFill>
                <a:latin typeface="DIN Pro Medium" panose="02000503040000020003" pitchFamily="2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dirty="0"/>
              <a:t>Subhead Information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3B340D3A-CB5C-3B42-954A-93F8450F820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004651" y="6302564"/>
            <a:ext cx="3902075" cy="348172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000" b="0" i="0">
                <a:solidFill>
                  <a:srgbClr val="A8A7AB"/>
                </a:solidFill>
                <a:latin typeface="Arno Pro Display" panose="02020502040506020403" pitchFamily="18" charset="0"/>
              </a:defRPr>
            </a:lvl1pPr>
            <a:lvl2pPr marL="457189" indent="0">
              <a:buNone/>
              <a:defRPr/>
            </a:lvl2pPr>
            <a:lvl5pPr>
              <a:defRPr/>
            </a:lvl5pPr>
          </a:lstStyle>
          <a:p>
            <a:pPr lvl="0"/>
            <a:r>
              <a:rPr lang="en-US" dirty="0"/>
              <a:t>Month 01, 2019</a:t>
            </a:r>
          </a:p>
        </p:txBody>
      </p:sp>
    </p:spTree>
    <p:extLst>
      <p:ext uri="{BB962C8B-B14F-4D97-AF65-F5344CB8AC3E}">
        <p14:creationId xmlns:p14="http://schemas.microsoft.com/office/powerpoint/2010/main" val="4033852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SlideWithPic_Dk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1BCC1E28-C772-F943-B3E6-AA25D118B89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V="1">
            <a:off x="3316941" y="6927"/>
            <a:ext cx="8875059" cy="6857999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A5BB757-FF08-854B-99D1-3972BBD8322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102725" y="4"/>
            <a:ext cx="6098411" cy="6864923"/>
          </a:xfrm>
          <a:custGeom>
            <a:avLst/>
            <a:gdLst>
              <a:gd name="connsiteX0" fmla="*/ 0 w 6098241"/>
              <a:gd name="connsiteY0" fmla="*/ 1786114 h 6857998"/>
              <a:gd name="connsiteX1" fmla="*/ 1786114 w 6098241"/>
              <a:gd name="connsiteY1" fmla="*/ 0 h 6857998"/>
              <a:gd name="connsiteX2" fmla="*/ 4312127 w 6098241"/>
              <a:gd name="connsiteY2" fmla="*/ 0 h 6857998"/>
              <a:gd name="connsiteX3" fmla="*/ 6098241 w 6098241"/>
              <a:gd name="connsiteY3" fmla="*/ 1786114 h 6857998"/>
              <a:gd name="connsiteX4" fmla="*/ 6098241 w 6098241"/>
              <a:gd name="connsiteY4" fmla="*/ 5071884 h 6857998"/>
              <a:gd name="connsiteX5" fmla="*/ 4312127 w 6098241"/>
              <a:gd name="connsiteY5" fmla="*/ 6857998 h 6857998"/>
              <a:gd name="connsiteX6" fmla="*/ 1786114 w 6098241"/>
              <a:gd name="connsiteY6" fmla="*/ 6857998 h 6857998"/>
              <a:gd name="connsiteX7" fmla="*/ 0 w 6098241"/>
              <a:gd name="connsiteY7" fmla="*/ 5071884 h 6857998"/>
              <a:gd name="connsiteX8" fmla="*/ 0 w 6098241"/>
              <a:gd name="connsiteY8" fmla="*/ 1786114 h 6857998"/>
              <a:gd name="connsiteX0" fmla="*/ 0 w 6098241"/>
              <a:gd name="connsiteY0" fmla="*/ 1786114 h 6857998"/>
              <a:gd name="connsiteX1" fmla="*/ 1786114 w 6098241"/>
              <a:gd name="connsiteY1" fmla="*/ 0 h 6857998"/>
              <a:gd name="connsiteX2" fmla="*/ 4312127 w 6098241"/>
              <a:gd name="connsiteY2" fmla="*/ 0 h 6857998"/>
              <a:gd name="connsiteX3" fmla="*/ 6098241 w 6098241"/>
              <a:gd name="connsiteY3" fmla="*/ 5071884 h 6857998"/>
              <a:gd name="connsiteX4" fmla="*/ 4312127 w 6098241"/>
              <a:gd name="connsiteY4" fmla="*/ 6857998 h 6857998"/>
              <a:gd name="connsiteX5" fmla="*/ 1786114 w 6098241"/>
              <a:gd name="connsiteY5" fmla="*/ 6857998 h 6857998"/>
              <a:gd name="connsiteX6" fmla="*/ 0 w 6098241"/>
              <a:gd name="connsiteY6" fmla="*/ 5071884 h 6857998"/>
              <a:gd name="connsiteX7" fmla="*/ 0 w 6098241"/>
              <a:gd name="connsiteY7" fmla="*/ 1786114 h 6857998"/>
              <a:gd name="connsiteX0" fmla="*/ 0 w 4312127"/>
              <a:gd name="connsiteY0" fmla="*/ 1786114 h 6857998"/>
              <a:gd name="connsiteX1" fmla="*/ 1786114 w 4312127"/>
              <a:gd name="connsiteY1" fmla="*/ 0 h 6857998"/>
              <a:gd name="connsiteX2" fmla="*/ 4312127 w 4312127"/>
              <a:gd name="connsiteY2" fmla="*/ 0 h 6857998"/>
              <a:gd name="connsiteX3" fmla="*/ 4312127 w 4312127"/>
              <a:gd name="connsiteY3" fmla="*/ 6857998 h 6857998"/>
              <a:gd name="connsiteX4" fmla="*/ 1786114 w 4312127"/>
              <a:gd name="connsiteY4" fmla="*/ 6857998 h 6857998"/>
              <a:gd name="connsiteX5" fmla="*/ 0 w 4312127"/>
              <a:gd name="connsiteY5" fmla="*/ 5071884 h 6857998"/>
              <a:gd name="connsiteX6" fmla="*/ 0 w 4312127"/>
              <a:gd name="connsiteY6" fmla="*/ 1786114 h 6857998"/>
              <a:gd name="connsiteX0" fmla="*/ 0 w 6093862"/>
              <a:gd name="connsiteY0" fmla="*/ 1786114 h 6857998"/>
              <a:gd name="connsiteX1" fmla="*/ 1786114 w 6093862"/>
              <a:gd name="connsiteY1" fmla="*/ 0 h 6857998"/>
              <a:gd name="connsiteX2" fmla="*/ 6093862 w 6093862"/>
              <a:gd name="connsiteY2" fmla="*/ 6723 h 6857998"/>
              <a:gd name="connsiteX3" fmla="*/ 4312127 w 6093862"/>
              <a:gd name="connsiteY3" fmla="*/ 6857998 h 6857998"/>
              <a:gd name="connsiteX4" fmla="*/ 1786114 w 6093862"/>
              <a:gd name="connsiteY4" fmla="*/ 6857998 h 6857998"/>
              <a:gd name="connsiteX5" fmla="*/ 0 w 6093862"/>
              <a:gd name="connsiteY5" fmla="*/ 5071884 h 6857998"/>
              <a:gd name="connsiteX6" fmla="*/ 0 w 6093862"/>
              <a:gd name="connsiteY6" fmla="*/ 1786114 h 6857998"/>
              <a:gd name="connsiteX0" fmla="*/ 0 w 6100585"/>
              <a:gd name="connsiteY0" fmla="*/ 1786114 h 6857998"/>
              <a:gd name="connsiteX1" fmla="*/ 1786114 w 6100585"/>
              <a:gd name="connsiteY1" fmla="*/ 0 h 6857998"/>
              <a:gd name="connsiteX2" fmla="*/ 6093862 w 6100585"/>
              <a:gd name="connsiteY2" fmla="*/ 6723 h 6857998"/>
              <a:gd name="connsiteX3" fmla="*/ 6100585 w 6100585"/>
              <a:gd name="connsiteY3" fmla="*/ 6851275 h 6857998"/>
              <a:gd name="connsiteX4" fmla="*/ 1786114 w 6100585"/>
              <a:gd name="connsiteY4" fmla="*/ 6857998 h 6857998"/>
              <a:gd name="connsiteX5" fmla="*/ 0 w 6100585"/>
              <a:gd name="connsiteY5" fmla="*/ 5071884 h 6857998"/>
              <a:gd name="connsiteX6" fmla="*/ 0 w 6100585"/>
              <a:gd name="connsiteY6" fmla="*/ 1786114 h 6857998"/>
              <a:gd name="connsiteX0" fmla="*/ 0 w 6100585"/>
              <a:gd name="connsiteY0" fmla="*/ 1786114 h 6857998"/>
              <a:gd name="connsiteX1" fmla="*/ 2478637 w 6100585"/>
              <a:gd name="connsiteY1" fmla="*/ 0 h 6857998"/>
              <a:gd name="connsiteX2" fmla="*/ 6093862 w 6100585"/>
              <a:gd name="connsiteY2" fmla="*/ 6723 h 6857998"/>
              <a:gd name="connsiteX3" fmla="*/ 6100585 w 6100585"/>
              <a:gd name="connsiteY3" fmla="*/ 6851275 h 6857998"/>
              <a:gd name="connsiteX4" fmla="*/ 1786114 w 6100585"/>
              <a:gd name="connsiteY4" fmla="*/ 6857998 h 6857998"/>
              <a:gd name="connsiteX5" fmla="*/ 0 w 6100585"/>
              <a:gd name="connsiteY5" fmla="*/ 5071884 h 6857998"/>
              <a:gd name="connsiteX6" fmla="*/ 0 w 6100585"/>
              <a:gd name="connsiteY6" fmla="*/ 1786114 h 6857998"/>
              <a:gd name="connsiteX0" fmla="*/ 6723 w 6100585"/>
              <a:gd name="connsiteY0" fmla="*/ 1443214 h 6857998"/>
              <a:gd name="connsiteX1" fmla="*/ 2478637 w 6100585"/>
              <a:gd name="connsiteY1" fmla="*/ 0 h 6857998"/>
              <a:gd name="connsiteX2" fmla="*/ 6093862 w 6100585"/>
              <a:gd name="connsiteY2" fmla="*/ 6723 h 6857998"/>
              <a:gd name="connsiteX3" fmla="*/ 6100585 w 6100585"/>
              <a:gd name="connsiteY3" fmla="*/ 6851275 h 6857998"/>
              <a:gd name="connsiteX4" fmla="*/ 1786114 w 6100585"/>
              <a:gd name="connsiteY4" fmla="*/ 6857998 h 6857998"/>
              <a:gd name="connsiteX5" fmla="*/ 0 w 6100585"/>
              <a:gd name="connsiteY5" fmla="*/ 5071884 h 6857998"/>
              <a:gd name="connsiteX6" fmla="*/ 6723 w 6100585"/>
              <a:gd name="connsiteY6" fmla="*/ 1443214 h 6857998"/>
              <a:gd name="connsiteX0" fmla="*/ 0 w 6093862"/>
              <a:gd name="connsiteY0" fmla="*/ 1443214 h 6857998"/>
              <a:gd name="connsiteX1" fmla="*/ 2471914 w 6093862"/>
              <a:gd name="connsiteY1" fmla="*/ 0 h 6857998"/>
              <a:gd name="connsiteX2" fmla="*/ 6087139 w 6093862"/>
              <a:gd name="connsiteY2" fmla="*/ 6723 h 6857998"/>
              <a:gd name="connsiteX3" fmla="*/ 6093862 w 6093862"/>
              <a:gd name="connsiteY3" fmla="*/ 6851275 h 6857998"/>
              <a:gd name="connsiteX4" fmla="*/ 1779391 w 6093862"/>
              <a:gd name="connsiteY4" fmla="*/ 6857998 h 6857998"/>
              <a:gd name="connsiteX5" fmla="*/ 1 w 6093862"/>
              <a:gd name="connsiteY5" fmla="*/ 5414784 h 6857998"/>
              <a:gd name="connsiteX6" fmla="*/ 0 w 6093862"/>
              <a:gd name="connsiteY6" fmla="*/ 1443214 h 6857998"/>
              <a:gd name="connsiteX0" fmla="*/ 0 w 6093862"/>
              <a:gd name="connsiteY0" fmla="*/ 1443214 h 6857998"/>
              <a:gd name="connsiteX1" fmla="*/ 2471914 w 6093862"/>
              <a:gd name="connsiteY1" fmla="*/ 0 h 6857998"/>
              <a:gd name="connsiteX2" fmla="*/ 6087139 w 6093862"/>
              <a:gd name="connsiteY2" fmla="*/ 6723 h 6857998"/>
              <a:gd name="connsiteX3" fmla="*/ 6093862 w 6093862"/>
              <a:gd name="connsiteY3" fmla="*/ 6851275 h 6857998"/>
              <a:gd name="connsiteX4" fmla="*/ 2518979 w 6093862"/>
              <a:gd name="connsiteY4" fmla="*/ 6857998 h 6857998"/>
              <a:gd name="connsiteX5" fmla="*/ 1 w 6093862"/>
              <a:gd name="connsiteY5" fmla="*/ 5414784 h 6857998"/>
              <a:gd name="connsiteX6" fmla="*/ 0 w 6093862"/>
              <a:gd name="connsiteY6" fmla="*/ 1443214 h 6857998"/>
              <a:gd name="connsiteX0" fmla="*/ 0 w 6098411"/>
              <a:gd name="connsiteY0" fmla="*/ 1443214 h 6864923"/>
              <a:gd name="connsiteX1" fmla="*/ 2471914 w 6098411"/>
              <a:gd name="connsiteY1" fmla="*/ 0 h 6864923"/>
              <a:gd name="connsiteX2" fmla="*/ 6087139 w 6098411"/>
              <a:gd name="connsiteY2" fmla="*/ 6723 h 6864923"/>
              <a:gd name="connsiteX3" fmla="*/ 6098411 w 6098411"/>
              <a:gd name="connsiteY3" fmla="*/ 6864923 h 6864923"/>
              <a:gd name="connsiteX4" fmla="*/ 2518979 w 6098411"/>
              <a:gd name="connsiteY4" fmla="*/ 6857998 h 6864923"/>
              <a:gd name="connsiteX5" fmla="*/ 1 w 6098411"/>
              <a:gd name="connsiteY5" fmla="*/ 5414784 h 6864923"/>
              <a:gd name="connsiteX6" fmla="*/ 0 w 6098411"/>
              <a:gd name="connsiteY6" fmla="*/ 1443214 h 6864923"/>
              <a:gd name="connsiteX0" fmla="*/ 0 w 6098411"/>
              <a:gd name="connsiteY0" fmla="*/ 1443214 h 6864923"/>
              <a:gd name="connsiteX1" fmla="*/ 2471914 w 6098411"/>
              <a:gd name="connsiteY1" fmla="*/ 0 h 6864923"/>
              <a:gd name="connsiteX2" fmla="*/ 6096238 w 6098411"/>
              <a:gd name="connsiteY2" fmla="*/ 2174 h 6864923"/>
              <a:gd name="connsiteX3" fmla="*/ 6098411 w 6098411"/>
              <a:gd name="connsiteY3" fmla="*/ 6864923 h 6864923"/>
              <a:gd name="connsiteX4" fmla="*/ 2518979 w 6098411"/>
              <a:gd name="connsiteY4" fmla="*/ 6857998 h 6864923"/>
              <a:gd name="connsiteX5" fmla="*/ 1 w 6098411"/>
              <a:gd name="connsiteY5" fmla="*/ 5414784 h 6864923"/>
              <a:gd name="connsiteX6" fmla="*/ 0 w 6098411"/>
              <a:gd name="connsiteY6" fmla="*/ 1443214 h 6864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8411" h="6864923">
                <a:moveTo>
                  <a:pt x="0" y="1443214"/>
                </a:moveTo>
                <a:lnTo>
                  <a:pt x="2471914" y="0"/>
                </a:lnTo>
                <a:lnTo>
                  <a:pt x="6096238" y="2174"/>
                </a:lnTo>
                <a:cubicBezTo>
                  <a:pt x="6099995" y="2288241"/>
                  <a:pt x="6094654" y="4578856"/>
                  <a:pt x="6098411" y="6864923"/>
                </a:cubicBezTo>
                <a:lnTo>
                  <a:pt x="2518979" y="6857998"/>
                </a:lnTo>
                <a:lnTo>
                  <a:pt x="1" y="5414784"/>
                </a:lnTo>
                <a:cubicBezTo>
                  <a:pt x="1" y="4090927"/>
                  <a:pt x="0" y="2767071"/>
                  <a:pt x="0" y="144321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 marL="0" indent="0" algn="r">
              <a:buNone/>
              <a:defRPr sz="1600" b="0" i="1">
                <a:latin typeface="DIN Pro Medium" panose="02000503040000020003" pitchFamily="2" charset="0"/>
              </a:defRPr>
            </a:lvl1pPr>
          </a:lstStyle>
          <a:p>
            <a:r>
              <a:rPr lang="en-US" dirty="0"/>
              <a:t>Click icon to add photo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F1C9E3A-EB51-EA4E-8D9A-B225D09F89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0817" y="1964338"/>
            <a:ext cx="5102903" cy="6064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0" i="0">
                <a:solidFill>
                  <a:schemeClr val="bg1"/>
                </a:solidFill>
                <a:latin typeface="DIN Pro Medium" panose="02000503040000020003" pitchFamily="2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EC34895-416D-AD40-A0A8-93E2F65EDB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2809877"/>
            <a:ext cx="5103813" cy="2797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1pPr>
            <a:lvl2pPr>
              <a:defRPr sz="16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2pPr>
            <a:lvl3pPr>
              <a:defRPr sz="14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3pPr>
            <a:lvl4pPr>
              <a:defRPr sz="12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4pPr>
            <a:lvl5pPr>
              <a:defRPr sz="12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5pPr>
          </a:lstStyle>
          <a:p>
            <a:pPr lvl="0"/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Nunc viverra imperdiet enim. Fusce est. Vivamus a tellus.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985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SlideWithPics_Lt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B2E85C-BCB0-9A4E-AD66-6ACFCE69CDB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>
            <a:off x="925607" y="0"/>
            <a:ext cx="8875059" cy="6858000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F1C9E3A-EB51-EA4E-8D9A-B225D09F89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0817" y="1964338"/>
            <a:ext cx="5102903" cy="6064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0" i="0">
                <a:solidFill>
                  <a:schemeClr val="bg1"/>
                </a:solidFill>
                <a:latin typeface="DIN Pro Medium" panose="02000503040000020003" pitchFamily="2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EC34895-416D-AD40-A0A8-93E2F65EDB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2809877"/>
            <a:ext cx="5103813" cy="2797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1pPr>
            <a:lvl2pPr>
              <a:defRPr sz="16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2pPr>
            <a:lvl3pPr>
              <a:defRPr sz="14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3pPr>
            <a:lvl4pPr>
              <a:defRPr sz="12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4pPr>
            <a:lvl5pPr>
              <a:defRPr sz="12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5pPr>
          </a:lstStyle>
          <a:p>
            <a:pPr lvl="0"/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Nunc viverra imperdiet enim. Fusce est. Vivamus a tellus.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pPr lvl="0"/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9B97F4-BC5E-8F4B-BBB7-941E8A62514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2850" y="2"/>
            <a:ext cx="4629151" cy="342899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marR="0" indent="0" algn="r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="0" i="1">
                <a:latin typeface="DIN Pro Medium" panose="02000503040000020003" pitchFamily="2" charset="0"/>
              </a:defRPr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add photo</a:t>
            </a:r>
          </a:p>
          <a:p>
            <a:endParaRPr 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6D3D372F-6D7D-7048-A3AB-7F467042250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562850" y="3429003"/>
            <a:ext cx="4629151" cy="342899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228594" marR="0" indent="-228594" algn="r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 b="0" i="1">
                <a:latin typeface="DIN Pro Medium" panose="02000503040000020003" pitchFamily="2" charset="0"/>
              </a:defRPr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add photo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925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SlideWithPic_W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FAF772A-EE6D-914A-8D8E-96565816D8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1427" y="-5681"/>
            <a:ext cx="8889763" cy="6869362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F1C9E3A-EB51-EA4E-8D9A-B225D09F89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5170" y="1628670"/>
            <a:ext cx="5102903" cy="6064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0" i="0">
                <a:solidFill>
                  <a:srgbClr val="003750"/>
                </a:solidFill>
                <a:latin typeface="DIN Pro Medium" panose="02000503040000020003" pitchFamily="2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EC34895-416D-AD40-A0A8-93E2F65EDB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84260" y="2432157"/>
            <a:ext cx="5103813" cy="2797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A8A7AB"/>
                </a:solidFill>
                <a:latin typeface="Arno Pro Display" panose="02020502040506020403" pitchFamily="18" charset="0"/>
              </a:defRPr>
            </a:lvl1pPr>
            <a:lvl2pPr>
              <a:defRPr sz="16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2pPr>
            <a:lvl3pPr>
              <a:defRPr sz="14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3pPr>
            <a:lvl4pPr>
              <a:defRPr sz="12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4pPr>
            <a:lvl5pPr>
              <a:defRPr sz="12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5pPr>
          </a:lstStyle>
          <a:p>
            <a:pPr lvl="0"/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Nunc viverra imperdiet enim. Fusce est. Vivamus a tellus.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pPr lvl="0"/>
            <a:endParaRPr 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6D3D372F-6D7D-7048-A3AB-7F467042250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-4811" y="362100"/>
            <a:ext cx="3893168" cy="6124752"/>
          </a:xfrm>
          <a:custGeom>
            <a:avLst/>
            <a:gdLst>
              <a:gd name="connsiteX0" fmla="*/ 0 w 4629150"/>
              <a:gd name="connsiteY0" fmla="*/ 1714500 h 3428999"/>
              <a:gd name="connsiteX1" fmla="*/ 857250 w 4629150"/>
              <a:gd name="connsiteY1" fmla="*/ 1 h 3428999"/>
              <a:gd name="connsiteX2" fmla="*/ 3771900 w 4629150"/>
              <a:gd name="connsiteY2" fmla="*/ 1 h 3428999"/>
              <a:gd name="connsiteX3" fmla="*/ 4629150 w 4629150"/>
              <a:gd name="connsiteY3" fmla="*/ 1714500 h 3428999"/>
              <a:gd name="connsiteX4" fmla="*/ 3771900 w 4629150"/>
              <a:gd name="connsiteY4" fmla="*/ 3428998 h 3428999"/>
              <a:gd name="connsiteX5" fmla="*/ 857250 w 4629150"/>
              <a:gd name="connsiteY5" fmla="*/ 3428998 h 3428999"/>
              <a:gd name="connsiteX6" fmla="*/ 0 w 4629150"/>
              <a:gd name="connsiteY6" fmla="*/ 1714500 h 3428999"/>
              <a:gd name="connsiteX0" fmla="*/ 4685 w 4633835"/>
              <a:gd name="connsiteY0" fmla="*/ 2261640 h 3976138"/>
              <a:gd name="connsiteX1" fmla="*/ 0 w 4633835"/>
              <a:gd name="connsiteY1" fmla="*/ 0 h 3976138"/>
              <a:gd name="connsiteX2" fmla="*/ 3776585 w 4633835"/>
              <a:gd name="connsiteY2" fmla="*/ 547141 h 3976138"/>
              <a:gd name="connsiteX3" fmla="*/ 4633835 w 4633835"/>
              <a:gd name="connsiteY3" fmla="*/ 2261640 h 3976138"/>
              <a:gd name="connsiteX4" fmla="*/ 3776585 w 4633835"/>
              <a:gd name="connsiteY4" fmla="*/ 3976138 h 3976138"/>
              <a:gd name="connsiteX5" fmla="*/ 861935 w 4633835"/>
              <a:gd name="connsiteY5" fmla="*/ 3976138 h 3976138"/>
              <a:gd name="connsiteX6" fmla="*/ 4685 w 4633835"/>
              <a:gd name="connsiteY6" fmla="*/ 2261640 h 3976138"/>
              <a:gd name="connsiteX0" fmla="*/ 4685 w 4633835"/>
              <a:gd name="connsiteY0" fmla="*/ 2982582 h 4697080"/>
              <a:gd name="connsiteX1" fmla="*/ 0 w 4633835"/>
              <a:gd name="connsiteY1" fmla="*/ 720942 h 4697080"/>
              <a:gd name="connsiteX2" fmla="*/ 1244732 w 4633835"/>
              <a:gd name="connsiteY2" fmla="*/ 0 h 4697080"/>
              <a:gd name="connsiteX3" fmla="*/ 4633835 w 4633835"/>
              <a:gd name="connsiteY3" fmla="*/ 2982582 h 4697080"/>
              <a:gd name="connsiteX4" fmla="*/ 3776585 w 4633835"/>
              <a:gd name="connsiteY4" fmla="*/ 4697080 h 4697080"/>
              <a:gd name="connsiteX5" fmla="*/ 861935 w 4633835"/>
              <a:gd name="connsiteY5" fmla="*/ 4697080 h 4697080"/>
              <a:gd name="connsiteX6" fmla="*/ 4685 w 4633835"/>
              <a:gd name="connsiteY6" fmla="*/ 2982582 h 4697080"/>
              <a:gd name="connsiteX0" fmla="*/ 4685 w 3891963"/>
              <a:gd name="connsiteY0" fmla="*/ 2982582 h 4697080"/>
              <a:gd name="connsiteX1" fmla="*/ 0 w 3891963"/>
              <a:gd name="connsiteY1" fmla="*/ 720942 h 4697080"/>
              <a:gd name="connsiteX2" fmla="*/ 1244732 w 3891963"/>
              <a:gd name="connsiteY2" fmla="*/ 0 h 4697080"/>
              <a:gd name="connsiteX3" fmla="*/ 3891963 w 3891963"/>
              <a:gd name="connsiteY3" fmla="*/ 1537657 h 4697080"/>
              <a:gd name="connsiteX4" fmla="*/ 3776585 w 3891963"/>
              <a:gd name="connsiteY4" fmla="*/ 4697080 h 4697080"/>
              <a:gd name="connsiteX5" fmla="*/ 861935 w 3891963"/>
              <a:gd name="connsiteY5" fmla="*/ 4697080 h 4697080"/>
              <a:gd name="connsiteX6" fmla="*/ 4685 w 3891963"/>
              <a:gd name="connsiteY6" fmla="*/ 2982582 h 4697080"/>
              <a:gd name="connsiteX0" fmla="*/ 4685 w 3893042"/>
              <a:gd name="connsiteY0" fmla="*/ 2982582 h 4697080"/>
              <a:gd name="connsiteX1" fmla="*/ 0 w 3893042"/>
              <a:gd name="connsiteY1" fmla="*/ 720942 h 4697080"/>
              <a:gd name="connsiteX2" fmla="*/ 1244732 w 3893042"/>
              <a:gd name="connsiteY2" fmla="*/ 0 h 4697080"/>
              <a:gd name="connsiteX3" fmla="*/ 3891963 w 3893042"/>
              <a:gd name="connsiteY3" fmla="*/ 1537657 h 4697080"/>
              <a:gd name="connsiteX4" fmla="*/ 3893042 w 3893042"/>
              <a:gd name="connsiteY4" fmla="*/ 4597876 h 4697080"/>
              <a:gd name="connsiteX5" fmla="*/ 861935 w 3893042"/>
              <a:gd name="connsiteY5" fmla="*/ 4697080 h 4697080"/>
              <a:gd name="connsiteX6" fmla="*/ 4685 w 3893042"/>
              <a:gd name="connsiteY6" fmla="*/ 2982582 h 4697080"/>
              <a:gd name="connsiteX0" fmla="*/ 4685 w 3893042"/>
              <a:gd name="connsiteY0" fmla="*/ 2982582 h 6124752"/>
              <a:gd name="connsiteX1" fmla="*/ 0 w 3893042"/>
              <a:gd name="connsiteY1" fmla="*/ 720942 h 6124752"/>
              <a:gd name="connsiteX2" fmla="*/ 1244732 w 3893042"/>
              <a:gd name="connsiteY2" fmla="*/ 0 h 6124752"/>
              <a:gd name="connsiteX3" fmla="*/ 3891963 w 3893042"/>
              <a:gd name="connsiteY3" fmla="*/ 1537657 h 6124752"/>
              <a:gd name="connsiteX4" fmla="*/ 3893042 w 3893042"/>
              <a:gd name="connsiteY4" fmla="*/ 4597876 h 6124752"/>
              <a:gd name="connsiteX5" fmla="*/ 1241497 w 3893042"/>
              <a:gd name="connsiteY5" fmla="*/ 6124752 h 6124752"/>
              <a:gd name="connsiteX6" fmla="*/ 4685 w 3893042"/>
              <a:gd name="connsiteY6" fmla="*/ 2982582 h 6124752"/>
              <a:gd name="connsiteX0" fmla="*/ 498 w 3893168"/>
              <a:gd name="connsiteY0" fmla="*/ 5406604 h 6124752"/>
              <a:gd name="connsiteX1" fmla="*/ 126 w 3893168"/>
              <a:gd name="connsiteY1" fmla="*/ 720942 h 6124752"/>
              <a:gd name="connsiteX2" fmla="*/ 1244858 w 3893168"/>
              <a:gd name="connsiteY2" fmla="*/ 0 h 6124752"/>
              <a:gd name="connsiteX3" fmla="*/ 3892089 w 3893168"/>
              <a:gd name="connsiteY3" fmla="*/ 1537657 h 6124752"/>
              <a:gd name="connsiteX4" fmla="*/ 3893168 w 3893168"/>
              <a:gd name="connsiteY4" fmla="*/ 4597876 h 6124752"/>
              <a:gd name="connsiteX5" fmla="*/ 1241623 w 3893168"/>
              <a:gd name="connsiteY5" fmla="*/ 6124752 h 6124752"/>
              <a:gd name="connsiteX6" fmla="*/ 498 w 3893168"/>
              <a:gd name="connsiteY6" fmla="*/ 5406604 h 6124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93168" h="6124752">
                <a:moveTo>
                  <a:pt x="498" y="5406604"/>
                </a:moveTo>
                <a:cubicBezTo>
                  <a:pt x="-1064" y="4652724"/>
                  <a:pt x="1688" y="1474822"/>
                  <a:pt x="126" y="720942"/>
                </a:cubicBezTo>
                <a:lnTo>
                  <a:pt x="1244858" y="0"/>
                </a:lnTo>
                <a:lnTo>
                  <a:pt x="3892089" y="1537657"/>
                </a:lnTo>
                <a:cubicBezTo>
                  <a:pt x="3892449" y="2557730"/>
                  <a:pt x="3892808" y="3577803"/>
                  <a:pt x="3893168" y="4597876"/>
                </a:cubicBezTo>
                <a:lnTo>
                  <a:pt x="1241623" y="6124752"/>
                </a:lnTo>
                <a:lnTo>
                  <a:pt x="498" y="540660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 sz="1600" b="0" i="1">
                <a:latin typeface="DIN Pro Medium" panose="02000503040000020003" pitchFamily="2" charset="0"/>
              </a:defRPr>
            </a:lvl1pPr>
          </a:lstStyle>
          <a:p>
            <a:r>
              <a:rPr lang="en-US" dirty="0"/>
              <a:t>Click icon to add photo</a:t>
            </a:r>
          </a:p>
        </p:txBody>
      </p:sp>
    </p:spTree>
    <p:extLst>
      <p:ext uri="{BB962C8B-B14F-4D97-AF65-F5344CB8AC3E}">
        <p14:creationId xmlns:p14="http://schemas.microsoft.com/office/powerpoint/2010/main" val="3238642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Slide_Dk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4A1D8FC-00BD-454C-8936-53F3C10F5EC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>
            <a:off x="3316941" y="2"/>
            <a:ext cx="8875059" cy="6857999"/>
          </a:xfrm>
          <a:prstGeom prst="rect">
            <a:avLst/>
          </a:prstGeom>
        </p:spPr>
      </p:pic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7EC4E1C0-2903-1A43-83D5-CAFA1A14D5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0817" y="1964338"/>
            <a:ext cx="5102903" cy="6064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0" i="0">
                <a:solidFill>
                  <a:schemeClr val="bg1"/>
                </a:solidFill>
                <a:latin typeface="DIN Pro Medium" panose="02000503040000020003" pitchFamily="2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sp>
        <p:nvSpPr>
          <p:cNvPr id="7" name="Text Placeholder 17">
            <a:extLst>
              <a:ext uri="{FF2B5EF4-FFF2-40B4-BE49-F238E27FC236}">
                <a16:creationId xmlns:a16="http://schemas.microsoft.com/office/drawing/2014/main" id="{76DB545D-5B70-B34C-B161-94A8814A30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2809877"/>
            <a:ext cx="5103813" cy="2797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1pPr>
            <a:lvl2pPr>
              <a:defRPr sz="16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2pPr>
            <a:lvl3pPr>
              <a:defRPr sz="14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3pPr>
            <a:lvl4pPr>
              <a:defRPr sz="12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4pPr>
            <a:lvl5pPr>
              <a:defRPr sz="12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5pPr>
          </a:lstStyle>
          <a:p>
            <a:pPr lvl="0"/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Nunc viverra imperdiet enim. Fusce est. Vivamus a tellus.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888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Slide_Lt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7EC4E1C0-2903-1A43-83D5-CAFA1A14D5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0817" y="1964338"/>
            <a:ext cx="5102903" cy="6064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0" i="0">
                <a:solidFill>
                  <a:schemeClr val="bg1"/>
                </a:solidFill>
                <a:latin typeface="DIN Pro Medium" panose="02000503040000020003" pitchFamily="2" charset="0"/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  <p:sp>
        <p:nvSpPr>
          <p:cNvPr id="7" name="Text Placeholder 17">
            <a:extLst>
              <a:ext uri="{FF2B5EF4-FFF2-40B4-BE49-F238E27FC236}">
                <a16:creationId xmlns:a16="http://schemas.microsoft.com/office/drawing/2014/main" id="{76DB545D-5B70-B34C-B161-94A8814A30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2809877"/>
            <a:ext cx="5103813" cy="2797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1pPr>
            <a:lvl2pPr>
              <a:defRPr sz="16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2pPr>
            <a:lvl3pPr>
              <a:defRPr sz="14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3pPr>
            <a:lvl4pPr>
              <a:defRPr sz="12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4pPr>
            <a:lvl5pPr>
              <a:defRPr sz="12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5pPr>
          </a:lstStyle>
          <a:p>
            <a:pPr lvl="0"/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Nunc viverra imperdiet enim. Fusce est. Vivamus a tellus.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F35C52-9474-9848-B2EB-19E7EF03942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>
            <a:off x="3316941" y="2"/>
            <a:ext cx="887505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707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foSlide_Dk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290E22D-7405-834E-9BDC-9EE9415EE2A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7EC4E1C0-2903-1A43-83D5-CAFA1A14D5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0817" y="2389745"/>
            <a:ext cx="5102903" cy="1464664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4000" b="0" i="0">
                <a:solidFill>
                  <a:srgbClr val="003750"/>
                </a:solidFill>
                <a:latin typeface="DIN Pro Medium" panose="02000503040000020003" pitchFamily="2" charset="0"/>
              </a:defRPr>
            </a:lvl1pPr>
          </a:lstStyle>
          <a:p>
            <a:pPr lvl="0"/>
            <a:r>
              <a:rPr lang="en-US" dirty="0"/>
              <a:t>Slide 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7" name="Text Placeholder 17">
            <a:extLst>
              <a:ext uri="{FF2B5EF4-FFF2-40B4-BE49-F238E27FC236}">
                <a16:creationId xmlns:a16="http://schemas.microsoft.com/office/drawing/2014/main" id="{76DB545D-5B70-B34C-B161-94A8814A30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98520" y="2389747"/>
            <a:ext cx="5103813" cy="2797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A8A7AB"/>
                </a:solidFill>
                <a:latin typeface="Arno Pro Display" panose="02020502040506020403" pitchFamily="18" charset="0"/>
              </a:defRPr>
            </a:lvl1pPr>
            <a:lvl2pPr>
              <a:defRPr sz="16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2pPr>
            <a:lvl3pPr>
              <a:defRPr sz="14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3pPr>
            <a:lvl4pPr>
              <a:defRPr sz="12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4pPr>
            <a:lvl5pPr>
              <a:defRPr sz="1200" b="0" i="0">
                <a:solidFill>
                  <a:schemeClr val="bg1"/>
                </a:solidFill>
                <a:latin typeface="Arno Pro Display" panose="02020502040506020403" pitchFamily="18" charset="0"/>
              </a:defRPr>
            </a:lvl5pPr>
          </a:lstStyle>
          <a:p>
            <a:pPr lvl="0"/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Nunc viverra imperdiet enim. Fusce est. Vivamus a tellus.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908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D63CE6-4ED1-D946-ACDE-609ACF8F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8106BB-9599-1846-934B-82F62E5332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E2A2F7-2AC5-DB46-B27C-1AD56D481AC0}" type="datetimeFigureOut">
              <a:rPr lang="en-US" smtClean="0"/>
              <a:t>12/16/2025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75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  <p:sldLayoutId id="2147483659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ired.com/story/confessions-marcus-hutchins-hacker-who-saved-the-internet/" TargetMode="Externa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E5D9E9A-7D65-044B-ADCA-CE178DB5D3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Dynamic Resolution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F84FF3E3-6356-CF41-AFFB-DEB5C50879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Deeper Look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B60C008-5FC5-DC4F-BA6D-1D2E7FB36D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4963" y="5300534"/>
            <a:ext cx="3902075" cy="818326"/>
          </a:xfrm>
        </p:spPr>
        <p:txBody>
          <a:bodyPr/>
          <a:lstStyle/>
          <a:p>
            <a:r>
              <a:rPr lang="en-US" dirty="0"/>
              <a:t>Thomas Williams</a:t>
            </a:r>
          </a:p>
          <a:p>
            <a:r>
              <a:rPr lang="en-US" dirty="0"/>
              <a:t>CSC 840 - Final</a:t>
            </a:r>
          </a:p>
        </p:txBody>
      </p:sp>
    </p:spTree>
    <p:extLst>
      <p:ext uri="{BB962C8B-B14F-4D97-AF65-F5344CB8AC3E}">
        <p14:creationId xmlns:p14="http://schemas.microsoft.com/office/powerpoint/2010/main" val="1048979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AC7E901-2EC9-F544-8FE3-59934901A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90" y="217806"/>
            <a:ext cx="9677400" cy="933904"/>
          </a:xfrm>
        </p:spPr>
        <p:txBody>
          <a:bodyPr/>
          <a:lstStyle/>
          <a:p>
            <a:r>
              <a:rPr lang="en-US" dirty="0"/>
              <a:t>Dynamic Resolution - What?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CF16C57-E750-8940-A141-F08DDEFFBD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52766" y="1370332"/>
            <a:ext cx="7674953" cy="4333238"/>
          </a:xfrm>
        </p:spPr>
        <p:txBody>
          <a:bodyPr/>
          <a:lstStyle/>
          <a:p>
            <a:r>
              <a:rPr lang="en-US" sz="2400" dirty="0"/>
              <a:t>Family of techniques containing…</a:t>
            </a:r>
          </a:p>
          <a:p>
            <a:pPr lvl="1"/>
            <a:r>
              <a:rPr lang="en-US" sz="2400" b="1" dirty="0"/>
              <a:t>Domain Generating Algorithms (DGAs) </a:t>
            </a:r>
            <a:r>
              <a:rPr lang="en-US" sz="2400" dirty="0"/>
              <a:t>– Dynamically creates new domains for Command and Control (C2) attacks</a:t>
            </a:r>
          </a:p>
          <a:p>
            <a:pPr lvl="1"/>
            <a:r>
              <a:rPr lang="en-US" sz="2400" b="1" dirty="0"/>
              <a:t>Fast Flux DNS </a:t>
            </a:r>
            <a:r>
              <a:rPr lang="en-US" sz="2400" dirty="0"/>
              <a:t>– Rapidly rotate IP addresses for DNS URLs</a:t>
            </a:r>
          </a:p>
          <a:p>
            <a:pPr lvl="1"/>
            <a:r>
              <a:rPr lang="en-US" sz="2400" b="1" dirty="0"/>
              <a:t>DNS Calculation </a:t>
            </a:r>
            <a:r>
              <a:rPr lang="en-US" sz="2400" dirty="0"/>
              <a:t>– Dynamically generate port and IP numbers to use based on DNS URL</a:t>
            </a:r>
          </a:p>
          <a:p>
            <a:r>
              <a:rPr lang="en-US" sz="2600" dirty="0"/>
              <a:t>Takes advantage of </a:t>
            </a:r>
            <a:r>
              <a:rPr lang="en-US" sz="2600" b="1" dirty="0"/>
              <a:t>legitimate uses</a:t>
            </a:r>
            <a:r>
              <a:rPr lang="en-US" sz="2600" dirty="0"/>
              <a:t> of technology (primarily load-balancing) to hide malicious activity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F6184F-C586-C1C9-DF95-5910D32DEA95}"/>
              </a:ext>
            </a:extLst>
          </p:cNvPr>
          <p:cNvSpPr txBox="1"/>
          <p:nvPr/>
        </p:nvSpPr>
        <p:spPr>
          <a:xfrm>
            <a:off x="963930" y="6145530"/>
            <a:ext cx="57727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DIN Pro Medium" panose="02000503040000020003"/>
              </a:rPr>
              <a:t>“Dynamic Resolution”, </a:t>
            </a:r>
            <a:r>
              <a:rPr lang="en-US" sz="1100" i="1" dirty="0">
                <a:latin typeface="DIN Pro Medium" panose="02000503040000020003"/>
              </a:rPr>
              <a:t>MITRE ATT&amp;CK Framework, </a:t>
            </a:r>
            <a:r>
              <a:rPr lang="en-US" sz="1100" dirty="0">
                <a:latin typeface="DIN Pro Medium" panose="02000503040000020003"/>
              </a:rPr>
              <a:t>https://attack.mitre.org/techniques/T1568/</a:t>
            </a:r>
          </a:p>
        </p:txBody>
      </p:sp>
    </p:spTree>
    <p:extLst>
      <p:ext uri="{BB962C8B-B14F-4D97-AF65-F5344CB8AC3E}">
        <p14:creationId xmlns:p14="http://schemas.microsoft.com/office/powerpoint/2010/main" val="1360046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DEB83-6EF1-EDB4-789A-CA98A46C0A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D7D6415-72CD-8F66-FBD3-248E9E312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90" y="217806"/>
            <a:ext cx="9677400" cy="933904"/>
          </a:xfrm>
        </p:spPr>
        <p:txBody>
          <a:bodyPr/>
          <a:lstStyle/>
          <a:p>
            <a:r>
              <a:rPr lang="en-US" dirty="0"/>
              <a:t>Dynamic Resolution – Why Care?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28F4EC8-0A9E-9EFC-A8A5-58EAA51DFE7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52766" y="1370332"/>
            <a:ext cx="7674953" cy="4333238"/>
          </a:xfrm>
        </p:spPr>
        <p:txBody>
          <a:bodyPr/>
          <a:lstStyle/>
          <a:p>
            <a:r>
              <a:rPr lang="en-US" sz="2400" dirty="0"/>
              <a:t>Implications for past attacks – what if the WannaCry kill switch (</a:t>
            </a:r>
            <a:r>
              <a:rPr lang="en-US" sz="2400" i="1" dirty="0"/>
              <a:t>iuqerfsodp9ifjaposdfjhgosurijfaewrwergwea.com)</a:t>
            </a:r>
            <a:r>
              <a:rPr lang="en-US" sz="2400" dirty="0"/>
              <a:t> in had been generated periodically by a DGA?</a:t>
            </a:r>
            <a:r>
              <a:rPr lang="en-US" sz="1600" baseline="50000" dirty="0"/>
              <a:t>[1]</a:t>
            </a:r>
          </a:p>
          <a:p>
            <a:r>
              <a:rPr lang="en-US" sz="2600" dirty="0"/>
              <a:t>Prevalence of techniques in current botnets, C2 attacks, and even phishing</a:t>
            </a:r>
            <a:r>
              <a:rPr lang="en-US" sz="2800" baseline="50000" dirty="0"/>
              <a:t> </a:t>
            </a:r>
            <a:r>
              <a:rPr lang="en-US" sz="1600" baseline="50000" dirty="0"/>
              <a:t>[2]</a:t>
            </a:r>
          </a:p>
          <a:p>
            <a:r>
              <a:rPr lang="en-US" sz="2600" dirty="0"/>
              <a:t>Difficult to reliably detect</a:t>
            </a:r>
            <a:r>
              <a:rPr lang="en-US" sz="1600" baseline="50000" dirty="0"/>
              <a:t>[2]</a:t>
            </a:r>
          </a:p>
          <a:p>
            <a:pPr lvl="1"/>
            <a:r>
              <a:rPr lang="en-US" sz="2400" dirty="0"/>
              <a:t>Constantly changing</a:t>
            </a:r>
          </a:p>
          <a:p>
            <a:pPr lvl="1"/>
            <a:r>
              <a:rPr lang="en-US" sz="2400" dirty="0"/>
              <a:t>Masked by similarity legitimate traffic</a:t>
            </a:r>
          </a:p>
          <a:p>
            <a:r>
              <a:rPr lang="en-US" sz="2600" dirty="0"/>
              <a:t>Understanding helps detection and prevention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8123F5-8D62-CC1F-2AE8-CDB3FF7BA8DE}"/>
              </a:ext>
            </a:extLst>
          </p:cNvPr>
          <p:cNvSpPr txBox="1"/>
          <p:nvPr/>
        </p:nvSpPr>
        <p:spPr>
          <a:xfrm>
            <a:off x="963930" y="6145530"/>
            <a:ext cx="1104982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DIN Pro Medium" panose="02000503040000020003"/>
              </a:rPr>
              <a:t>[1] “</a:t>
            </a:r>
            <a:r>
              <a:rPr lang="en-US" sz="1100" dirty="0"/>
              <a:t>The Confessions of Marcus Hutchins, the Hacker Who Saved the Internet</a:t>
            </a:r>
            <a:r>
              <a:rPr lang="en-US" sz="1100" dirty="0">
                <a:latin typeface="DIN Pro Medium" panose="02000503040000020003"/>
              </a:rPr>
              <a:t>”, </a:t>
            </a:r>
            <a:r>
              <a:rPr lang="en-US" sz="1100" i="1" dirty="0">
                <a:latin typeface="DIN Pro Medium" panose="02000503040000020003"/>
              </a:rPr>
              <a:t>Wired Magazine, </a:t>
            </a:r>
            <a:r>
              <a:rPr lang="en-US" sz="1100" dirty="0">
                <a:latin typeface="DIN Pro Medium" panose="02000503040000020003"/>
                <a:hlinkClick r:id="rId2"/>
              </a:rPr>
              <a:t>https://www.wired.com/story/confessions-marcus-hutchins-hacker-who-saved-the-internet/</a:t>
            </a:r>
            <a:endParaRPr lang="en-US" sz="1100" dirty="0">
              <a:latin typeface="DIN Pro Medium" panose="02000503040000020003"/>
            </a:endParaRPr>
          </a:p>
          <a:p>
            <a:r>
              <a:rPr lang="en-US" sz="1100" dirty="0">
                <a:latin typeface="DIN Pro Medium" panose="02000503040000020003"/>
              </a:rPr>
              <a:t>[2] “What is DNS Fast Flux?”, </a:t>
            </a:r>
            <a:r>
              <a:rPr lang="en-US" sz="1100" i="1" dirty="0">
                <a:latin typeface="DIN Pro Medium" panose="02000503040000020003"/>
              </a:rPr>
              <a:t>Cloudflare</a:t>
            </a:r>
            <a:r>
              <a:rPr lang="en-US" sz="1100" dirty="0">
                <a:latin typeface="DIN Pro Medium" panose="02000503040000020003"/>
              </a:rPr>
              <a:t>, https://www.cloudflare.com/learning/dns/dns-fast-flux/</a:t>
            </a:r>
          </a:p>
        </p:txBody>
      </p:sp>
    </p:spTree>
    <p:extLst>
      <p:ext uri="{BB962C8B-B14F-4D97-AF65-F5344CB8AC3E}">
        <p14:creationId xmlns:p14="http://schemas.microsoft.com/office/powerpoint/2010/main" val="2302063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5361E9-2DF1-1870-277E-614ADB2F0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DA160BD-CA6E-4D1A-7394-3F34F7036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90" y="217806"/>
            <a:ext cx="9677400" cy="933904"/>
          </a:xfrm>
        </p:spPr>
        <p:txBody>
          <a:bodyPr/>
          <a:lstStyle/>
          <a:p>
            <a:r>
              <a:rPr lang="en-US" dirty="0"/>
              <a:t>Methods – DGAs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79380B-42D8-A67F-5E33-537EF552A12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52766" y="1370332"/>
            <a:ext cx="7674953" cy="4333238"/>
          </a:xfrm>
        </p:spPr>
        <p:txBody>
          <a:bodyPr/>
          <a:lstStyle/>
          <a:p>
            <a:r>
              <a:rPr lang="en-US" sz="2400" dirty="0"/>
              <a:t>Reasonable use – load balancing, disaster recovery</a:t>
            </a:r>
            <a:r>
              <a:rPr lang="en-US" sz="1600" baseline="50000" dirty="0"/>
              <a:t>[1]</a:t>
            </a:r>
          </a:p>
          <a:p>
            <a:r>
              <a:rPr lang="en-US" sz="2600" dirty="0"/>
              <a:t>Generation</a:t>
            </a:r>
          </a:p>
          <a:p>
            <a:pPr lvl="1"/>
            <a:r>
              <a:rPr lang="en-US" sz="2400" dirty="0"/>
              <a:t>Gibberish strings</a:t>
            </a:r>
          </a:p>
          <a:p>
            <a:pPr lvl="1"/>
            <a:r>
              <a:rPr lang="en-US" sz="2400" dirty="0"/>
              <a:t>Dictionary word compilation</a:t>
            </a:r>
          </a:p>
          <a:p>
            <a:pPr lvl="1"/>
            <a:r>
              <a:rPr lang="en-US" sz="2400" dirty="0"/>
              <a:t>Deterministic vs Non-deterministic</a:t>
            </a:r>
          </a:p>
          <a:p>
            <a:r>
              <a:rPr lang="en-US" sz="2600" dirty="0"/>
              <a:t>Why is detection hard?</a:t>
            </a:r>
          </a:p>
          <a:p>
            <a:pPr lvl="1"/>
            <a:r>
              <a:rPr lang="en-US" sz="2400" dirty="0"/>
              <a:t>Sheer volume – thousands of DNS entries can be created and registered in a short amount of time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1C597D-C0C4-3216-68CD-886DECB0452C}"/>
              </a:ext>
            </a:extLst>
          </p:cNvPr>
          <p:cNvSpPr txBox="1"/>
          <p:nvPr/>
        </p:nvSpPr>
        <p:spPr>
          <a:xfrm>
            <a:off x="963930" y="6145530"/>
            <a:ext cx="1016656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DIN Pro Medium" panose="02000503040000020003"/>
              </a:rPr>
              <a:t>[1] “</a:t>
            </a:r>
            <a:r>
              <a:rPr lang="en-US" sz="1100" dirty="0"/>
              <a:t>Understanding domain generation algorithms (DGAs)</a:t>
            </a:r>
            <a:r>
              <a:rPr lang="en-US" sz="1100" dirty="0">
                <a:latin typeface="DIN Pro Medium" panose="02000503040000020003"/>
              </a:rPr>
              <a:t>”, </a:t>
            </a:r>
            <a:r>
              <a:rPr lang="en-US" sz="1100" i="1" dirty="0">
                <a:latin typeface="DIN Pro Medium" panose="02000503040000020003"/>
              </a:rPr>
              <a:t>Zscaler, https://www.zscaler.com/cxorevolutionaries/insights/understanding-domain-generation-algorithms-dgas</a:t>
            </a:r>
          </a:p>
          <a:p>
            <a:r>
              <a:rPr lang="en-US" sz="1100" dirty="0">
                <a:latin typeface="DIN Pro Medium" panose="02000503040000020003"/>
              </a:rPr>
              <a:t>[2] “What is DNS Fast Flux?”, </a:t>
            </a:r>
            <a:r>
              <a:rPr lang="en-US" sz="1100" i="1" dirty="0">
                <a:latin typeface="DIN Pro Medium" panose="02000503040000020003"/>
              </a:rPr>
              <a:t>Cloudflare</a:t>
            </a:r>
            <a:r>
              <a:rPr lang="en-US" sz="1100" dirty="0">
                <a:latin typeface="DIN Pro Medium" panose="02000503040000020003"/>
              </a:rPr>
              <a:t>, https://www.cloudflare.com/learning/dns/dns-fast-flux/</a:t>
            </a:r>
          </a:p>
        </p:txBody>
      </p:sp>
    </p:spTree>
    <p:extLst>
      <p:ext uri="{BB962C8B-B14F-4D97-AF65-F5344CB8AC3E}">
        <p14:creationId xmlns:p14="http://schemas.microsoft.com/office/powerpoint/2010/main" val="64995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8DA6C0-B272-51EE-90B8-6F3B08103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F4007BA-E73C-1839-3E21-F4FBC2279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90" y="217806"/>
            <a:ext cx="9677400" cy="933904"/>
          </a:xfrm>
        </p:spPr>
        <p:txBody>
          <a:bodyPr/>
          <a:lstStyle/>
          <a:p>
            <a:r>
              <a:rPr lang="en-US" dirty="0"/>
              <a:t>Methods – Fast Flux DNS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7982D12-0C24-7D1A-AB58-DD178E943E3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52766" y="1370332"/>
            <a:ext cx="7674953" cy="4333238"/>
          </a:xfrm>
        </p:spPr>
        <p:txBody>
          <a:bodyPr/>
          <a:lstStyle/>
          <a:p>
            <a:r>
              <a:rPr lang="en-US" sz="2400" dirty="0"/>
              <a:t>Reasonable use – load balancing, redundancy</a:t>
            </a:r>
            <a:r>
              <a:rPr lang="en-US" sz="1600" baseline="50000" dirty="0"/>
              <a:t>[1]</a:t>
            </a:r>
          </a:p>
          <a:p>
            <a:r>
              <a:rPr lang="en-US" sz="2600" dirty="0"/>
              <a:t>Methodology</a:t>
            </a:r>
          </a:p>
          <a:p>
            <a:pPr lvl="1"/>
            <a:r>
              <a:rPr lang="en-US" sz="2400" dirty="0"/>
              <a:t>Uses round robin DNS plus very short TTL values</a:t>
            </a:r>
          </a:p>
          <a:p>
            <a:pPr lvl="1"/>
            <a:r>
              <a:rPr lang="en-US" sz="2400" dirty="0"/>
              <a:t>Single fast-flux – IP address changes for URL frequently</a:t>
            </a:r>
          </a:p>
          <a:p>
            <a:pPr lvl="1"/>
            <a:r>
              <a:rPr lang="en-US" sz="2400" dirty="0"/>
              <a:t>Double fast flux – also changes the authoritative nameserver for the URL</a:t>
            </a:r>
          </a:p>
          <a:p>
            <a:r>
              <a:rPr lang="en-US" sz="2600" dirty="0"/>
              <a:t>Why is detection hard?</a:t>
            </a:r>
          </a:p>
          <a:p>
            <a:pPr lvl="1"/>
            <a:r>
              <a:rPr lang="en-US" sz="2400" dirty="0"/>
              <a:t>Frequent changes to multiple layers makes tracking difficult</a:t>
            </a:r>
          </a:p>
          <a:p>
            <a:pPr lvl="1"/>
            <a:r>
              <a:rPr lang="en-US" sz="2400" dirty="0"/>
              <a:t>Again, sheer volume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068678-B7F2-50A3-095E-2847AD9A2699}"/>
              </a:ext>
            </a:extLst>
          </p:cNvPr>
          <p:cNvSpPr txBox="1"/>
          <p:nvPr/>
        </p:nvSpPr>
        <p:spPr>
          <a:xfrm>
            <a:off x="963930" y="6145530"/>
            <a:ext cx="57438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DIN Pro Medium" panose="02000503040000020003"/>
              </a:rPr>
              <a:t>[1] “What is DNS Fast Flux?”, </a:t>
            </a:r>
            <a:r>
              <a:rPr lang="en-US" sz="1100" i="1" dirty="0">
                <a:latin typeface="DIN Pro Medium" panose="02000503040000020003"/>
              </a:rPr>
              <a:t>Cloudflare</a:t>
            </a:r>
            <a:r>
              <a:rPr lang="en-US" sz="1100" dirty="0">
                <a:latin typeface="DIN Pro Medium" panose="02000503040000020003"/>
              </a:rPr>
              <a:t>, https://www.cloudflare.com/learning/dns/dns-fast-flux/</a:t>
            </a:r>
          </a:p>
        </p:txBody>
      </p:sp>
    </p:spTree>
    <p:extLst>
      <p:ext uri="{BB962C8B-B14F-4D97-AF65-F5344CB8AC3E}">
        <p14:creationId xmlns:p14="http://schemas.microsoft.com/office/powerpoint/2010/main" val="1806237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495AD0-D9F3-2F0D-3B8E-3BDEB20C8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9BC5349-1548-12B5-558D-B1CCFD440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90" y="217806"/>
            <a:ext cx="9677400" cy="933904"/>
          </a:xfrm>
        </p:spPr>
        <p:txBody>
          <a:bodyPr/>
          <a:lstStyle/>
          <a:p>
            <a:r>
              <a:rPr lang="en-US" dirty="0"/>
              <a:t>Methods – DNS Calculation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290928D-3769-2F7C-50CC-76F83C76E76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52766" y="1370332"/>
            <a:ext cx="7674953" cy="4333238"/>
          </a:xfrm>
        </p:spPr>
        <p:txBody>
          <a:bodyPr/>
          <a:lstStyle/>
          <a:p>
            <a:r>
              <a:rPr lang="en-US" sz="2400" dirty="0"/>
              <a:t>Reasonable use</a:t>
            </a:r>
          </a:p>
          <a:p>
            <a:pPr lvl="1"/>
            <a:r>
              <a:rPr lang="en-US" sz="2200" dirty="0"/>
              <a:t>Dynamic DNS for connectivity into home environments that may not have a static IP</a:t>
            </a:r>
            <a:r>
              <a:rPr lang="en-US" sz="1400" baseline="50000" dirty="0"/>
              <a:t>[1]</a:t>
            </a:r>
          </a:p>
          <a:p>
            <a:pPr lvl="1"/>
            <a:r>
              <a:rPr lang="en-US" sz="2200" dirty="0"/>
              <a:t>For ports, no legitimate cases documented</a:t>
            </a:r>
            <a:endParaRPr lang="en-US" sz="1400" baseline="50000" dirty="0"/>
          </a:p>
          <a:p>
            <a:r>
              <a:rPr lang="en-US" sz="2600" dirty="0"/>
              <a:t>Generation</a:t>
            </a:r>
          </a:p>
          <a:p>
            <a:pPr lvl="1"/>
            <a:r>
              <a:rPr lang="en-US" sz="2400" dirty="0"/>
              <a:t>IP – Not well documented</a:t>
            </a:r>
          </a:p>
          <a:p>
            <a:pPr lvl="1"/>
            <a:r>
              <a:rPr lang="en-US" sz="2400" dirty="0"/>
              <a:t>Port – Can use octets of returned IP from DNS query to generate port value, typically (A * B) + C</a:t>
            </a:r>
            <a:r>
              <a:rPr lang="en-US" sz="1400" baseline="50000" dirty="0"/>
              <a:t>[2]</a:t>
            </a:r>
          </a:p>
          <a:p>
            <a:r>
              <a:rPr lang="en-US" sz="2600" dirty="0"/>
              <a:t>Why is detection hard?</a:t>
            </a:r>
          </a:p>
          <a:p>
            <a:pPr lvl="1"/>
            <a:r>
              <a:rPr lang="en-US" sz="2400" dirty="0"/>
              <a:t>For ports, real IP addresses of blogs are often used, masking the generation process. If non-well-known ports are used, detection can be easier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3DA0A0-A124-3FC8-C649-FF48745634D6}"/>
              </a:ext>
            </a:extLst>
          </p:cNvPr>
          <p:cNvSpPr txBox="1"/>
          <p:nvPr/>
        </p:nvSpPr>
        <p:spPr>
          <a:xfrm>
            <a:off x="963930" y="6145530"/>
            <a:ext cx="653897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DIN Pro Medium" panose="02000503040000020003"/>
              </a:rPr>
              <a:t>[1] “</a:t>
            </a:r>
            <a:r>
              <a:rPr lang="en-US" sz="1100" dirty="0"/>
              <a:t>What Is DDNS (Dynamic DNS) and How Does It Work?</a:t>
            </a:r>
            <a:r>
              <a:rPr lang="en-US" sz="1100" dirty="0">
                <a:latin typeface="DIN Pro Medium" panose="02000503040000020003"/>
              </a:rPr>
              <a:t>”, </a:t>
            </a:r>
            <a:r>
              <a:rPr lang="en-US" sz="1100" i="1" dirty="0" err="1">
                <a:latin typeface="DIN Pro Medium" panose="02000503040000020003"/>
              </a:rPr>
              <a:t>WhatIsMyIP</a:t>
            </a:r>
            <a:r>
              <a:rPr lang="en-US" sz="1100" i="1" dirty="0">
                <a:latin typeface="DIN Pro Medium" panose="02000503040000020003"/>
              </a:rPr>
              <a:t>, https://www.whatismyip.com/ddns/</a:t>
            </a:r>
          </a:p>
          <a:p>
            <a:r>
              <a:rPr lang="en-US" sz="1100" dirty="0">
                <a:latin typeface="DIN Pro Medium" panose="02000503040000020003"/>
              </a:rPr>
              <a:t>[2] “</a:t>
            </a:r>
            <a:r>
              <a:rPr lang="en-US" sz="1100" dirty="0" err="1">
                <a:latin typeface="DIN Pro Medium" panose="02000503040000020003"/>
              </a:rPr>
              <a:t>Whois</a:t>
            </a:r>
            <a:r>
              <a:rPr lang="en-US" sz="1100" dirty="0">
                <a:latin typeface="DIN Pro Medium" panose="02000503040000020003"/>
              </a:rPr>
              <a:t> Numbered Panda”, </a:t>
            </a:r>
            <a:r>
              <a:rPr lang="en-US" sz="1100" i="1" dirty="0" err="1">
                <a:latin typeface="DIN Pro Medium" panose="02000503040000020003"/>
              </a:rPr>
              <a:t>Crowdstrike</a:t>
            </a:r>
            <a:r>
              <a:rPr lang="en-US" sz="1100" dirty="0">
                <a:latin typeface="DIN Pro Medium" panose="02000503040000020003"/>
              </a:rPr>
              <a:t>, https://www.crowdstrike.com/en-us/blog/whois-numbered-panda/</a:t>
            </a:r>
          </a:p>
        </p:txBody>
      </p:sp>
    </p:spTree>
    <p:extLst>
      <p:ext uri="{BB962C8B-B14F-4D97-AF65-F5344CB8AC3E}">
        <p14:creationId xmlns:p14="http://schemas.microsoft.com/office/powerpoint/2010/main" val="2653099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802130-7B5A-12AE-0DEA-8D38ADCBEF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F35F239-6AFB-8D95-10A0-4F4B9F681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90" y="217806"/>
            <a:ext cx="9677400" cy="933904"/>
          </a:xfrm>
        </p:spPr>
        <p:txBody>
          <a:bodyPr/>
          <a:lstStyle/>
          <a:p>
            <a:r>
              <a:rPr lang="en-US" dirty="0"/>
              <a:t>Dynamic Resolution – What Next?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DAECE5C-9268-760A-597B-980D73FC942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52766" y="1370332"/>
            <a:ext cx="7674953" cy="4333238"/>
          </a:xfrm>
        </p:spPr>
        <p:txBody>
          <a:bodyPr/>
          <a:lstStyle/>
          <a:p>
            <a:r>
              <a:rPr lang="en-US" sz="2400" dirty="0"/>
              <a:t>Explore ways to get common ports from well-known IPs or URLs.</a:t>
            </a:r>
          </a:p>
          <a:p>
            <a:r>
              <a:rPr lang="en-US" sz="2400" dirty="0"/>
              <a:t>Explore detection methods further.</a:t>
            </a:r>
          </a:p>
          <a:p>
            <a:r>
              <a:rPr lang="en-US" sz="2400" dirty="0"/>
              <a:t>Examine ways to generate IP addresses (and see if valid reasons for this exist)</a:t>
            </a:r>
          </a:p>
          <a:p>
            <a:r>
              <a:rPr lang="en-US" sz="2400" dirty="0"/>
              <a:t>Examine detection statistics for DGAs that reach out to the </a:t>
            </a:r>
            <a:r>
              <a:rPr lang="en-US" sz="2400"/>
              <a:t>internet for sources compared with those </a:t>
            </a:r>
            <a:r>
              <a:rPr lang="en-US" sz="2400" dirty="0"/>
              <a:t>that do not, such as word list or dictionary DGAs.</a:t>
            </a:r>
          </a:p>
        </p:txBody>
      </p:sp>
    </p:spTree>
    <p:extLst>
      <p:ext uri="{BB962C8B-B14F-4D97-AF65-F5344CB8AC3E}">
        <p14:creationId xmlns:p14="http://schemas.microsoft.com/office/powerpoint/2010/main" val="14365556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041C6670-7FFD-1145-A97C-FB4B6947BB1D}" vid="{4E7F6EBF-CBD7-8A43-8F06-F10168B0BC0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lternateThumbnailUrl xmlns="http://schemas.microsoft.com/sharepoint/v3">
      <Url xsi:nil="true"/>
      <Description xsi:nil="true"/>
    </AlternateThumbnailUrl>
    <ImageCreateDate xmlns="http://schemas.microsoft.com/sharepoint/v3" xsi:nil="true"/>
    <Description xmlns="http://schemas.microsoft.com/sharepoint/v3" xsi:nil="true"/>
    <lcf76f155ced4ddcb4097134ff3c332f xmlns="bf07336b-4462-4ba3-9234-fb0620e5a00d">
      <Terms xmlns="http://schemas.microsoft.com/office/infopath/2007/PartnerControls"/>
    </lcf76f155ced4ddcb4097134ff3c332f>
    <TaxCatchAll xmlns="c524d027-ca05-43f0-a21c-cae21802ed9d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Picture" ma:contentTypeID="0x0101020078CA03B377F204408EFD158749816C7F" ma:contentTypeVersion="17" ma:contentTypeDescription="Upload an image or a photograph." ma:contentTypeScope="" ma:versionID="09800e18f0de301a819e875dbe518fa7">
  <xsd:schema xmlns:xsd="http://www.w3.org/2001/XMLSchema" xmlns:xs="http://www.w3.org/2001/XMLSchema" xmlns:p="http://schemas.microsoft.com/office/2006/metadata/properties" xmlns:ns1="http://schemas.microsoft.com/sharepoint/v3" xmlns:ns2="bf07336b-4462-4ba3-9234-fb0620e5a00d" xmlns:ns3="c524d027-ca05-43f0-a21c-cae21802ed9d" targetNamespace="http://schemas.microsoft.com/office/2006/metadata/properties" ma:root="true" ma:fieldsID="eceb3a39522711b95a8aa6fd4335b349" ns1:_="" ns2:_="" ns3:_="">
    <xsd:import namespace="http://schemas.microsoft.com/sharepoint/v3"/>
    <xsd:import namespace="bf07336b-4462-4ba3-9234-fb0620e5a00d"/>
    <xsd:import namespace="c524d027-ca05-43f0-a21c-cae21802ed9d"/>
    <xsd:element name="properties">
      <xsd:complexType>
        <xsd:sequence>
          <xsd:element name="documentManagement">
            <xsd:complexType>
              <xsd:all>
                <xsd:element ref="ns1:ImageWidth" minOccurs="0"/>
                <xsd:element ref="ns1:ImageHeight" minOccurs="0"/>
                <xsd:element ref="ns1:ImageCreateDate" minOccurs="0"/>
                <xsd:element ref="ns1:Description" minOccurs="0"/>
                <xsd:element ref="ns1:ThumbnailExists" minOccurs="0"/>
                <xsd:element ref="ns1:PreviewExists" minOccurs="0"/>
                <xsd:element ref="ns1:AlternateThumbnailUrl" minOccurs="0"/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ImageWidth" ma:index="11" nillable="true" ma:displayName="Picture Width" ma:internalName="ImageWidth" ma:readOnly="true">
      <xsd:simpleType>
        <xsd:restriction base="dms:Unknown"/>
      </xsd:simpleType>
    </xsd:element>
    <xsd:element name="ImageHeight" ma:index="12" nillable="true" ma:displayName="Picture Height" ma:internalName="ImageHeight" ma:readOnly="true">
      <xsd:simpleType>
        <xsd:restriction base="dms:Unknown"/>
      </xsd:simpleType>
    </xsd:element>
    <xsd:element name="ImageCreateDate" ma:index="13" nillable="true" ma:displayName="Date Picture Taken" ma:format="DateTime" ma:hidden="true" ma:internalName="ImageCreateDate">
      <xsd:simpleType>
        <xsd:restriction base="dms:DateTime"/>
      </xsd:simpleType>
    </xsd:element>
    <xsd:element name="Description" ma:index="14" nillable="true" ma:displayName="Description" ma:description="Used as alternative text for the picture." ma:hidden="true" ma:internalName="Description">
      <xsd:simpleType>
        <xsd:restriction base="dms:Note">
          <xsd:maxLength value="255"/>
        </xsd:restriction>
      </xsd:simpleType>
    </xsd:element>
    <xsd:element name="ThumbnailExists" ma:index="23" nillable="true" ma:displayName="Thumbnail Exists" ma:default="FALSE" ma:hidden="true" ma:internalName="ThumbnailExists" ma:readOnly="true">
      <xsd:simpleType>
        <xsd:restriction base="dms:Boolean"/>
      </xsd:simpleType>
    </xsd:element>
    <xsd:element name="PreviewExists" ma:index="24" nillable="true" ma:displayName="Preview Exists" ma:default="FALSE" ma:hidden="true" ma:internalName="PreviewExists" ma:readOnly="true">
      <xsd:simpleType>
        <xsd:restriction base="dms:Boolean"/>
      </xsd:simpleType>
    </xsd:element>
    <xsd:element name="AlternateThumbnailUrl" ma:index="25" nillable="true" ma:displayName="Preview Image URL" ma:format="Image" ma:hidden="true" ma:internalName="AlternateThumbnailUrl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07336b-4462-4ba3-9234-fb0620e5a00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26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27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28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29" nillable="true" ma:displayName="Tags" ma:internalName="MediaServiceAutoTags" ma:readOnly="true">
      <xsd:simpleType>
        <xsd:restriction base="dms:Text"/>
      </xsd:simpleType>
    </xsd:element>
    <xsd:element name="MediaServiceOCR" ma:index="3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3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3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33" nillable="true" ma:displayName="Location" ma:internalName="MediaServiceLocation" ma:readOnly="true">
      <xsd:simpleType>
        <xsd:restriction base="dms:Text"/>
      </xsd:simpleType>
    </xsd:element>
    <xsd:element name="MediaServiceAutoKeyPoints" ma:index="3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38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40" nillable="true" ma:taxonomy="true" ma:internalName="lcf76f155ced4ddcb4097134ff3c332f" ma:taxonomyFieldName="MediaServiceImageTags" ma:displayName="Image Tags" ma:readOnly="false" ma:fieldId="{5cf76f15-5ced-4ddc-b409-7134ff3c332f}" ma:taxonomyMulti="true" ma:sspId="3806c4ce-b352-41d5-8dc2-600f6ab43a8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42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24d027-ca05-43f0-a21c-cae21802ed9d" elementFormDefault="qualified">
    <xsd:import namespace="http://schemas.microsoft.com/office/2006/documentManagement/types"/>
    <xsd:import namespace="http://schemas.microsoft.com/office/infopath/2007/PartnerControls"/>
    <xsd:element name="SharedWithUsers" ma:index="3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41" nillable="true" ma:displayName="Taxonomy Catch All Column" ma:hidden="true" ma:list="{353201ce-27e1-484d-a326-b6eca04d8851}" ma:internalName="TaxCatchAll" ma:showField="CatchAllData" ma:web="c524d027-ca05-43f0-a21c-cae21802ed9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8" ma:displayName="Title"/>
        <xsd:element ref="dc:subject" minOccurs="0" maxOccurs="1"/>
        <xsd:element ref="dc:description" minOccurs="0" maxOccurs="1"/>
        <xsd:element name="keywords" minOccurs="0" maxOccurs="1" type="xsd:string" ma:index="20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40329D3-7DB3-4B0D-94B1-E175C2F26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bf07336b-4462-4ba3-9234-fb0620e5a00d"/>
    <ds:schemaRef ds:uri="c524d027-ca05-43f0-a21c-cae21802ed9d"/>
  </ds:schemaRefs>
</ds:datastoreItem>
</file>

<file path=customXml/itemProps2.xml><?xml version="1.0" encoding="utf-8"?>
<ds:datastoreItem xmlns:ds="http://schemas.openxmlformats.org/officeDocument/2006/customXml" ds:itemID="{52067C6E-4A89-4F15-9B97-8A926ABFF86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bf07336b-4462-4ba3-9234-fb0620e5a00d"/>
    <ds:schemaRef ds:uri="c524d027-ca05-43f0-a21c-cae21802ed9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836A6FF-7869-4661-8659-A458C3A31DB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DSU_PPT-Template1</Template>
  <TotalTime>413</TotalTime>
  <Words>631</Words>
  <Application>Microsoft Office PowerPoint</Application>
  <PresentationFormat>Widescreen</PresentationFormat>
  <Paragraphs>56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Arno Pro Bold Display</vt:lpstr>
      <vt:lpstr>Arno Pro Display</vt:lpstr>
      <vt:lpstr>Arno Pro Semibold Italic Displa</vt:lpstr>
      <vt:lpstr>Calibri</vt:lpstr>
      <vt:lpstr>Calibri Light</vt:lpstr>
      <vt:lpstr>DIN Pro Medium</vt:lpstr>
      <vt:lpstr>Office Theme</vt:lpstr>
      <vt:lpstr>Dynamic Resolution</vt:lpstr>
      <vt:lpstr>Dynamic Resolution - What?</vt:lpstr>
      <vt:lpstr>Dynamic Resolution – Why Care?</vt:lpstr>
      <vt:lpstr>Methods – DGAs</vt:lpstr>
      <vt:lpstr>Methods – Fast Flux DNS</vt:lpstr>
      <vt:lpstr>Methods – DNS Calculation</vt:lpstr>
      <vt:lpstr>Dynamic Resolution – What Next?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Thomas Williams</dc:creator>
  <cp:lastModifiedBy>Thomas Williams</cp:lastModifiedBy>
  <cp:revision>21</cp:revision>
  <dcterms:created xsi:type="dcterms:W3CDTF">2025-12-15T23:58:08Z</dcterms:created>
  <dcterms:modified xsi:type="dcterms:W3CDTF">2025-12-16T06:52:45Z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0x0101020078CA03B377F204408EFD158749816C7F</vt:lpwstr>
  </property>
</Properties>
</file>

<file path=docProps/thumbnail.jpeg>
</file>